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27"/>
  </p:notesMasterIdLst>
  <p:sldIdLst>
    <p:sldId id="378" r:id="rId5"/>
    <p:sldId id="427" r:id="rId6"/>
    <p:sldId id="335" r:id="rId7"/>
    <p:sldId id="410" r:id="rId8"/>
    <p:sldId id="415" r:id="rId9"/>
    <p:sldId id="381" r:id="rId10"/>
    <p:sldId id="432" r:id="rId11"/>
    <p:sldId id="428" r:id="rId12"/>
    <p:sldId id="430" r:id="rId13"/>
    <p:sldId id="444" r:id="rId14"/>
    <p:sldId id="431" r:id="rId15"/>
    <p:sldId id="435" r:id="rId16"/>
    <p:sldId id="438" r:id="rId17"/>
    <p:sldId id="436" r:id="rId18"/>
    <p:sldId id="439" r:id="rId19"/>
    <p:sldId id="442" r:id="rId20"/>
    <p:sldId id="440" r:id="rId21"/>
    <p:sldId id="443" r:id="rId22"/>
    <p:sldId id="434" r:id="rId23"/>
    <p:sldId id="424" r:id="rId24"/>
    <p:sldId id="423" r:id="rId25"/>
    <p:sldId id="41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Verstappen" initials="AV" lastIdx="2" clrIdx="0">
    <p:extLst>
      <p:ext uri="{19B8F6BF-5375-455C-9EA6-DF929625EA0E}">
        <p15:presenceInfo xmlns:p15="http://schemas.microsoft.com/office/powerpoint/2012/main" userId="S::Alex.Verstappen@BrightCubes.nl::90a03e5a-0264-4093-9c95-a2032ab65fb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9938"/>
    <a:srgbClr val="DEF2E9"/>
    <a:srgbClr val="D4DCE8"/>
    <a:srgbClr val="F6DFC0"/>
    <a:srgbClr val="31AE76"/>
    <a:srgbClr val="303233"/>
    <a:srgbClr val="9F7D51"/>
    <a:srgbClr val="8C7558"/>
    <a:srgbClr val="EBB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14B99-D437-45F5-A4DD-0F7A629710A1}" v="1265" dt="2023-02-07T16:20:20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3" autoAdjust="0"/>
    <p:restoredTop sz="90632" autoAdjust="0"/>
  </p:normalViewPr>
  <p:slideViewPr>
    <p:cSldViewPr snapToGrid="0">
      <p:cViewPr varScale="1">
        <p:scale>
          <a:sx n="95" d="100"/>
          <a:sy n="95" d="100"/>
        </p:scale>
        <p:origin x="57" y="21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y de Jong" userId="b7b9d7aa-b6a8-4f78-85c5-a71428366811" providerId="ADAL" clId="{BCB14B99-D437-45F5-A4DD-0F7A629710A1}"/>
    <pc:docChg chg="undo custSel addSld delSld modSld sldOrd">
      <pc:chgData name="Tommy de Jong" userId="b7b9d7aa-b6a8-4f78-85c5-a71428366811" providerId="ADAL" clId="{BCB14B99-D437-45F5-A4DD-0F7A629710A1}" dt="2023-02-07T16:20:20.118" v="3796" actId="20577"/>
      <pc:docMkLst>
        <pc:docMk/>
      </pc:docMkLst>
      <pc:sldChg chg="modSp mod">
        <pc:chgData name="Tommy de Jong" userId="b7b9d7aa-b6a8-4f78-85c5-a71428366811" providerId="ADAL" clId="{BCB14B99-D437-45F5-A4DD-0F7A629710A1}" dt="2023-02-07T15:53:05.217" v="2860" actId="113"/>
        <pc:sldMkLst>
          <pc:docMk/>
          <pc:sldMk cId="2168767563" sldId="335"/>
        </pc:sldMkLst>
        <pc:spChg chg="mod">
          <ac:chgData name="Tommy de Jong" userId="b7b9d7aa-b6a8-4f78-85c5-a71428366811" providerId="ADAL" clId="{BCB14B99-D437-45F5-A4DD-0F7A629710A1}" dt="2023-02-07T15:53:05.217" v="2860" actId="113"/>
          <ac:spMkLst>
            <pc:docMk/>
            <pc:sldMk cId="2168767563" sldId="335"/>
            <ac:spMk id="3" creationId="{F7A772DD-74AB-4C55-AB40-651C76AC3DA2}"/>
          </ac:spMkLst>
        </pc:spChg>
      </pc:sldChg>
      <pc:sldChg chg="del">
        <pc:chgData name="Tommy de Jong" userId="b7b9d7aa-b6a8-4f78-85c5-a71428366811" providerId="ADAL" clId="{BCB14B99-D437-45F5-A4DD-0F7A629710A1}" dt="2023-02-07T14:02:49.723" v="0" actId="47"/>
        <pc:sldMkLst>
          <pc:docMk/>
          <pc:sldMk cId="484404675" sldId="354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4005832881" sldId="356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2691593339" sldId="357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4285024326" sldId="359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1343394698" sldId="363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1145979370" sldId="364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2172667703" sldId="366"/>
        </pc:sldMkLst>
      </pc:sldChg>
      <pc:sldChg chg="modSp del mod">
        <pc:chgData name="Tommy de Jong" userId="b7b9d7aa-b6a8-4f78-85c5-a71428366811" providerId="ADAL" clId="{BCB14B99-D437-45F5-A4DD-0F7A629710A1}" dt="2023-02-07T14:44:56.343" v="1264" actId="47"/>
        <pc:sldMkLst>
          <pc:docMk/>
          <pc:sldMk cId="2008223945" sldId="376"/>
        </pc:sldMkLst>
        <pc:spChg chg="mod">
          <ac:chgData name="Tommy de Jong" userId="b7b9d7aa-b6a8-4f78-85c5-a71428366811" providerId="ADAL" clId="{BCB14B99-D437-45F5-A4DD-0F7A629710A1}" dt="2023-02-07T14:17:46.694" v="558" actId="20577"/>
          <ac:spMkLst>
            <pc:docMk/>
            <pc:sldMk cId="2008223945" sldId="376"/>
            <ac:spMk id="2" creationId="{728A97F4-5E8A-4137-A836-31BBBE45FD06}"/>
          </ac:spMkLst>
        </pc:spChg>
        <pc:spChg chg="mod">
          <ac:chgData name="Tommy de Jong" userId="b7b9d7aa-b6a8-4f78-85c5-a71428366811" providerId="ADAL" clId="{BCB14B99-D437-45F5-A4DD-0F7A629710A1}" dt="2023-02-07T14:44:50.759" v="1263" actId="20577"/>
          <ac:spMkLst>
            <pc:docMk/>
            <pc:sldMk cId="2008223945" sldId="376"/>
            <ac:spMk id="3" creationId="{90CD2C9A-C654-49E6-9D32-E957FF6DFEA1}"/>
          </ac:spMkLst>
        </pc:spChg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11798237" sldId="377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4036210888" sldId="380"/>
        </pc:sldMkLst>
      </pc:sldChg>
      <pc:sldChg chg="ord">
        <pc:chgData name="Tommy de Jong" userId="b7b9d7aa-b6a8-4f78-85c5-a71428366811" providerId="ADAL" clId="{BCB14B99-D437-45F5-A4DD-0F7A629710A1}" dt="2023-02-07T14:17:20.518" v="529"/>
        <pc:sldMkLst>
          <pc:docMk/>
          <pc:sldMk cId="570840918" sldId="381"/>
        </pc:sldMkLst>
      </pc:sldChg>
      <pc:sldChg chg="del">
        <pc:chgData name="Tommy de Jong" userId="b7b9d7aa-b6a8-4f78-85c5-a71428366811" providerId="ADAL" clId="{BCB14B99-D437-45F5-A4DD-0F7A629710A1}" dt="2023-02-07T14:17:17.692" v="527" actId="47"/>
        <pc:sldMkLst>
          <pc:docMk/>
          <pc:sldMk cId="761668315" sldId="382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2007884316" sldId="383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2254137665" sldId="385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834333209" sldId="400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40861682" sldId="404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3958188035" sldId="405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3512410745" sldId="406"/>
        </pc:sldMkLst>
      </pc:sldChg>
      <pc:sldChg chg="del">
        <pc:chgData name="Tommy de Jong" userId="b7b9d7aa-b6a8-4f78-85c5-a71428366811" providerId="ADAL" clId="{BCB14B99-D437-45F5-A4DD-0F7A629710A1}" dt="2023-02-07T14:16:02.031" v="522" actId="47"/>
        <pc:sldMkLst>
          <pc:docMk/>
          <pc:sldMk cId="2440856534" sldId="407"/>
        </pc:sldMkLst>
      </pc:sldChg>
      <pc:sldChg chg="del">
        <pc:chgData name="Tommy de Jong" userId="b7b9d7aa-b6a8-4f78-85c5-a71428366811" providerId="ADAL" clId="{BCB14B99-D437-45F5-A4DD-0F7A629710A1}" dt="2023-02-07T14:17:17.692" v="527" actId="47"/>
        <pc:sldMkLst>
          <pc:docMk/>
          <pc:sldMk cId="2151299331" sldId="409"/>
        </pc:sldMkLst>
      </pc:sldChg>
      <pc:sldChg chg="modSp add del mod">
        <pc:chgData name="Tommy de Jong" userId="b7b9d7aa-b6a8-4f78-85c5-a71428366811" providerId="ADAL" clId="{BCB14B99-D437-45F5-A4DD-0F7A629710A1}" dt="2023-02-07T14:17:25.936" v="555" actId="20577"/>
        <pc:sldMkLst>
          <pc:docMk/>
          <pc:sldMk cId="3894553149" sldId="410"/>
        </pc:sldMkLst>
        <pc:spChg chg="mod">
          <ac:chgData name="Tommy de Jong" userId="b7b9d7aa-b6a8-4f78-85c5-a71428366811" providerId="ADAL" clId="{BCB14B99-D437-45F5-A4DD-0F7A629710A1}" dt="2023-02-07T14:17:25.936" v="555" actId="20577"/>
          <ac:spMkLst>
            <pc:docMk/>
            <pc:sldMk cId="3894553149" sldId="410"/>
            <ac:spMk id="5" creationId="{C8E91676-113F-42FB-8B6B-715C77B3DBB9}"/>
          </ac:spMkLst>
        </pc:spChg>
      </pc:sldChg>
      <pc:sldChg chg="add del">
        <pc:chgData name="Tommy de Jong" userId="b7b9d7aa-b6a8-4f78-85c5-a71428366811" providerId="ADAL" clId="{BCB14B99-D437-45F5-A4DD-0F7A629710A1}" dt="2023-02-07T14:17:17.692" v="527" actId="47"/>
        <pc:sldMkLst>
          <pc:docMk/>
          <pc:sldMk cId="3996338087" sldId="411"/>
        </pc:sldMkLst>
      </pc:sldChg>
      <pc:sldChg chg="del">
        <pc:chgData name="Tommy de Jong" userId="b7b9d7aa-b6a8-4f78-85c5-a71428366811" providerId="ADAL" clId="{BCB14B99-D437-45F5-A4DD-0F7A629710A1}" dt="2023-02-07T14:17:17.692" v="527" actId="47"/>
        <pc:sldMkLst>
          <pc:docMk/>
          <pc:sldMk cId="2026634304" sldId="412"/>
        </pc:sldMkLst>
      </pc:sldChg>
      <pc:sldChg chg="modSp ord modAnim">
        <pc:chgData name="Tommy de Jong" userId="b7b9d7aa-b6a8-4f78-85c5-a71428366811" providerId="ADAL" clId="{BCB14B99-D437-45F5-A4DD-0F7A629710A1}" dt="2023-02-07T16:04:33.039" v="3109" actId="207"/>
        <pc:sldMkLst>
          <pc:docMk/>
          <pc:sldMk cId="274252300" sldId="415"/>
        </pc:sldMkLst>
        <pc:spChg chg="mod">
          <ac:chgData name="Tommy de Jong" userId="b7b9d7aa-b6a8-4f78-85c5-a71428366811" providerId="ADAL" clId="{BCB14B99-D437-45F5-A4DD-0F7A629710A1}" dt="2023-02-07T16:04:33.039" v="3109" actId="207"/>
          <ac:spMkLst>
            <pc:docMk/>
            <pc:sldMk cId="274252300" sldId="415"/>
            <ac:spMk id="3" creationId="{8E3C0243-84BF-C633-2B34-5A4543C8F265}"/>
          </ac:spMkLst>
        </pc:spChg>
      </pc:sldChg>
      <pc:sldChg chg="del">
        <pc:chgData name="Tommy de Jong" userId="b7b9d7aa-b6a8-4f78-85c5-a71428366811" providerId="ADAL" clId="{BCB14B99-D437-45F5-A4DD-0F7A629710A1}" dt="2023-02-07T14:17:17.692" v="527" actId="47"/>
        <pc:sldMkLst>
          <pc:docMk/>
          <pc:sldMk cId="3274361084" sldId="416"/>
        </pc:sldMkLst>
      </pc:sldChg>
      <pc:sldChg chg="add del">
        <pc:chgData name="Tommy de Jong" userId="b7b9d7aa-b6a8-4f78-85c5-a71428366811" providerId="ADAL" clId="{BCB14B99-D437-45F5-A4DD-0F7A629710A1}" dt="2023-02-07T14:17:17.692" v="527" actId="47"/>
        <pc:sldMkLst>
          <pc:docMk/>
          <pc:sldMk cId="2886830347" sldId="417"/>
        </pc:sldMkLst>
      </pc:sldChg>
      <pc:sldChg chg="add del">
        <pc:chgData name="Tommy de Jong" userId="b7b9d7aa-b6a8-4f78-85c5-a71428366811" providerId="ADAL" clId="{BCB14B99-D437-45F5-A4DD-0F7A629710A1}" dt="2023-02-07T14:17:17.692" v="527" actId="47"/>
        <pc:sldMkLst>
          <pc:docMk/>
          <pc:sldMk cId="1056050543" sldId="420"/>
        </pc:sldMkLst>
      </pc:sldChg>
      <pc:sldChg chg="del">
        <pc:chgData name="Tommy de Jong" userId="b7b9d7aa-b6a8-4f78-85c5-a71428366811" providerId="ADAL" clId="{BCB14B99-D437-45F5-A4DD-0F7A629710A1}" dt="2023-02-07T14:17:17.692" v="527" actId="47"/>
        <pc:sldMkLst>
          <pc:docMk/>
          <pc:sldMk cId="650203907" sldId="421"/>
        </pc:sldMkLst>
      </pc:sldChg>
      <pc:sldChg chg="add del">
        <pc:chgData name="Tommy de Jong" userId="b7b9d7aa-b6a8-4f78-85c5-a71428366811" providerId="ADAL" clId="{BCB14B99-D437-45F5-A4DD-0F7A629710A1}" dt="2023-02-07T14:17:17.692" v="527" actId="47"/>
        <pc:sldMkLst>
          <pc:docMk/>
          <pc:sldMk cId="987568132" sldId="422"/>
        </pc:sldMkLst>
      </pc:sldChg>
      <pc:sldChg chg="modSp mod">
        <pc:chgData name="Tommy de Jong" userId="b7b9d7aa-b6a8-4f78-85c5-a71428366811" providerId="ADAL" clId="{BCB14B99-D437-45F5-A4DD-0F7A629710A1}" dt="2023-02-07T14:45:57.619" v="1271" actId="1076"/>
        <pc:sldMkLst>
          <pc:docMk/>
          <pc:sldMk cId="2251785418" sldId="423"/>
        </pc:sldMkLst>
        <pc:spChg chg="mod">
          <ac:chgData name="Tommy de Jong" userId="b7b9d7aa-b6a8-4f78-85c5-a71428366811" providerId="ADAL" clId="{BCB14B99-D437-45F5-A4DD-0F7A629710A1}" dt="2023-02-07T14:18:31.904" v="565" actId="20577"/>
          <ac:spMkLst>
            <pc:docMk/>
            <pc:sldMk cId="2251785418" sldId="423"/>
            <ac:spMk id="2" creationId="{FD89B58E-287C-0EBB-A69D-C4717439D1C2}"/>
          </ac:spMkLst>
        </pc:spChg>
        <pc:picChg chg="mod modCrop">
          <ac:chgData name="Tommy de Jong" userId="b7b9d7aa-b6a8-4f78-85c5-a71428366811" providerId="ADAL" clId="{BCB14B99-D437-45F5-A4DD-0F7A629710A1}" dt="2023-02-07T14:45:57.619" v="1271" actId="1076"/>
          <ac:picMkLst>
            <pc:docMk/>
            <pc:sldMk cId="2251785418" sldId="423"/>
            <ac:picMk id="13" creationId="{A05FE2E6-0636-B6DD-8418-5DC98F5F6AAC}"/>
          </ac:picMkLst>
        </pc:picChg>
      </pc:sldChg>
      <pc:sldChg chg="modSp add del mod">
        <pc:chgData name="Tommy de Jong" userId="b7b9d7aa-b6a8-4f78-85c5-a71428366811" providerId="ADAL" clId="{BCB14B99-D437-45F5-A4DD-0F7A629710A1}" dt="2023-02-07T15:52:37.638" v="2780" actId="6549"/>
        <pc:sldMkLst>
          <pc:docMk/>
          <pc:sldMk cId="362346605" sldId="424"/>
        </pc:sldMkLst>
        <pc:spChg chg="mod">
          <ac:chgData name="Tommy de Jong" userId="b7b9d7aa-b6a8-4f78-85c5-a71428366811" providerId="ADAL" clId="{BCB14B99-D437-45F5-A4DD-0F7A629710A1}" dt="2023-02-07T14:17:49.804" v="559" actId="20577"/>
          <ac:spMkLst>
            <pc:docMk/>
            <pc:sldMk cId="362346605" sldId="424"/>
            <ac:spMk id="2" creationId="{6C2BBF1D-BA17-AF9E-3D1B-9A546B9CD376}"/>
          </ac:spMkLst>
        </pc:spChg>
        <pc:spChg chg="mod">
          <ac:chgData name="Tommy de Jong" userId="b7b9d7aa-b6a8-4f78-85c5-a71428366811" providerId="ADAL" clId="{BCB14B99-D437-45F5-A4DD-0F7A629710A1}" dt="2023-02-07T15:52:37.638" v="2780" actId="6549"/>
          <ac:spMkLst>
            <pc:docMk/>
            <pc:sldMk cId="362346605" sldId="424"/>
            <ac:spMk id="4" creationId="{38DA55F4-5BF7-AA90-6F63-EDF4CC0BF6A1}"/>
          </ac:spMkLst>
        </pc:spChg>
      </pc:sldChg>
      <pc:sldChg chg="del">
        <pc:chgData name="Tommy de Jong" userId="b7b9d7aa-b6a8-4f78-85c5-a71428366811" providerId="ADAL" clId="{BCB14B99-D437-45F5-A4DD-0F7A629710A1}" dt="2023-02-07T14:17:17.692" v="527" actId="47"/>
        <pc:sldMkLst>
          <pc:docMk/>
          <pc:sldMk cId="2395484457" sldId="425"/>
        </pc:sldMkLst>
      </pc:sldChg>
      <pc:sldChg chg="new del">
        <pc:chgData name="Tommy de Jong" userId="b7b9d7aa-b6a8-4f78-85c5-a71428366811" providerId="ADAL" clId="{BCB14B99-D437-45F5-A4DD-0F7A629710A1}" dt="2023-02-07T14:03:00.920" v="9" actId="47"/>
        <pc:sldMkLst>
          <pc:docMk/>
          <pc:sldMk cId="1529470009" sldId="426"/>
        </pc:sldMkLst>
      </pc:sldChg>
      <pc:sldChg chg="modSp add mod">
        <pc:chgData name="Tommy de Jong" userId="b7b9d7aa-b6a8-4f78-85c5-a71428366811" providerId="ADAL" clId="{BCB14B99-D437-45F5-A4DD-0F7A629710A1}" dt="2023-02-07T15:02:54.483" v="1732" actId="20577"/>
        <pc:sldMkLst>
          <pc:docMk/>
          <pc:sldMk cId="2937439445" sldId="427"/>
        </pc:sldMkLst>
        <pc:spChg chg="mod">
          <ac:chgData name="Tommy de Jong" userId="b7b9d7aa-b6a8-4f78-85c5-a71428366811" providerId="ADAL" clId="{BCB14B99-D437-45F5-A4DD-0F7A629710A1}" dt="2023-02-07T14:03:05.625" v="30" actId="20577"/>
          <ac:spMkLst>
            <pc:docMk/>
            <pc:sldMk cId="2937439445" sldId="427"/>
            <ac:spMk id="2" creationId="{B616A76D-C30A-41CF-A065-09F92A5774D0}"/>
          </ac:spMkLst>
        </pc:spChg>
        <pc:spChg chg="mod">
          <ac:chgData name="Tommy de Jong" userId="b7b9d7aa-b6a8-4f78-85c5-a71428366811" providerId="ADAL" clId="{BCB14B99-D437-45F5-A4DD-0F7A629710A1}" dt="2023-02-07T15:02:54.483" v="1732" actId="20577"/>
          <ac:spMkLst>
            <pc:docMk/>
            <pc:sldMk cId="2937439445" sldId="427"/>
            <ac:spMk id="3" creationId="{F7A772DD-74AB-4C55-AB40-651C76AC3DA2}"/>
          </ac:spMkLst>
        </pc:spChg>
      </pc:sldChg>
      <pc:sldChg chg="addSp delSp modSp add mod modTransition modAnim">
        <pc:chgData name="Tommy de Jong" userId="b7b9d7aa-b6a8-4f78-85c5-a71428366811" providerId="ADAL" clId="{BCB14B99-D437-45F5-A4DD-0F7A629710A1}" dt="2023-02-07T15:58:07.179" v="2964" actId="14100"/>
        <pc:sldMkLst>
          <pc:docMk/>
          <pc:sldMk cId="2001487843" sldId="428"/>
        </pc:sldMkLst>
        <pc:spChg chg="mod">
          <ac:chgData name="Tommy de Jong" userId="b7b9d7aa-b6a8-4f78-85c5-a71428366811" providerId="ADAL" clId="{BCB14B99-D437-45F5-A4DD-0F7A629710A1}" dt="2023-02-07T14:19:13.570" v="584" actId="20577"/>
          <ac:spMkLst>
            <pc:docMk/>
            <pc:sldMk cId="2001487843" sldId="428"/>
            <ac:spMk id="2" creationId="{BA9EB1DA-49F5-46DF-A6F9-938B3C88A0E5}"/>
          </ac:spMkLst>
        </pc:spChg>
        <pc:spChg chg="add mod">
          <ac:chgData name="Tommy de Jong" userId="b7b9d7aa-b6a8-4f78-85c5-a71428366811" providerId="ADAL" clId="{BCB14B99-D437-45F5-A4DD-0F7A629710A1}" dt="2023-02-07T15:58:07.179" v="2964" actId="14100"/>
          <ac:spMkLst>
            <pc:docMk/>
            <pc:sldMk cId="2001487843" sldId="428"/>
            <ac:spMk id="3" creationId="{C0617DF8-9263-11C7-DCEB-98BF1D503773}"/>
          </ac:spMkLst>
        </pc:spChg>
        <pc:spChg chg="del">
          <ac:chgData name="Tommy de Jong" userId="b7b9d7aa-b6a8-4f78-85c5-a71428366811" providerId="ADAL" clId="{BCB14B99-D437-45F5-A4DD-0F7A629710A1}" dt="2023-02-07T14:19:00.432" v="567" actId="478"/>
          <ac:spMkLst>
            <pc:docMk/>
            <pc:sldMk cId="2001487843" sldId="428"/>
            <ac:spMk id="46" creationId="{8822C6A9-E587-09E1-2BAB-1042F3F2EBD9}"/>
          </ac:spMkLst>
        </pc:spChg>
        <pc:spChg chg="mod">
          <ac:chgData name="Tommy de Jong" userId="b7b9d7aa-b6a8-4f78-85c5-a71428366811" providerId="ADAL" clId="{BCB14B99-D437-45F5-A4DD-0F7A629710A1}" dt="2023-02-07T14:19:05.198" v="568" actId="1076"/>
          <ac:spMkLst>
            <pc:docMk/>
            <pc:sldMk cId="2001487843" sldId="428"/>
            <ac:spMk id="51" creationId="{8B417197-B2DE-C8CC-1F2E-B9457AE3F8F1}"/>
          </ac:spMkLst>
        </pc:spChg>
        <pc:spChg chg="mod">
          <ac:chgData name="Tommy de Jong" userId="b7b9d7aa-b6a8-4f78-85c5-a71428366811" providerId="ADAL" clId="{BCB14B99-D437-45F5-A4DD-0F7A629710A1}" dt="2023-02-07T14:19:05.198" v="568" actId="1076"/>
          <ac:spMkLst>
            <pc:docMk/>
            <pc:sldMk cId="2001487843" sldId="428"/>
            <ac:spMk id="54" creationId="{57BE81AB-9679-0B30-A693-93829601B39E}"/>
          </ac:spMkLst>
        </pc:spChg>
        <pc:grpChg chg="mod">
          <ac:chgData name="Tommy de Jong" userId="b7b9d7aa-b6a8-4f78-85c5-a71428366811" providerId="ADAL" clId="{BCB14B99-D437-45F5-A4DD-0F7A629710A1}" dt="2023-02-07T14:19:05.198" v="568" actId="1076"/>
          <ac:grpSpMkLst>
            <pc:docMk/>
            <pc:sldMk cId="2001487843" sldId="428"/>
            <ac:grpSpMk id="49" creationId="{08C6B0AD-DE81-9943-2B04-6BB13283EF82}"/>
          </ac:grpSpMkLst>
        </pc:grpChg>
        <pc:grpChg chg="mod">
          <ac:chgData name="Tommy de Jong" userId="b7b9d7aa-b6a8-4f78-85c5-a71428366811" providerId="ADAL" clId="{BCB14B99-D437-45F5-A4DD-0F7A629710A1}" dt="2023-02-07T14:19:05.198" v="568" actId="1076"/>
          <ac:grpSpMkLst>
            <pc:docMk/>
            <pc:sldMk cId="2001487843" sldId="428"/>
            <ac:grpSpMk id="52" creationId="{C911CC31-5D79-4FF7-7115-837BEF093F19}"/>
          </ac:grpSpMkLst>
        </pc:grpChg>
        <pc:picChg chg="del">
          <ac:chgData name="Tommy de Jong" userId="b7b9d7aa-b6a8-4f78-85c5-a71428366811" providerId="ADAL" clId="{BCB14B99-D437-45F5-A4DD-0F7A629710A1}" dt="2023-02-07T14:19:00.432" v="567" actId="478"/>
          <ac:picMkLst>
            <pc:docMk/>
            <pc:sldMk cId="2001487843" sldId="428"/>
            <ac:picMk id="45" creationId="{24828FFC-040F-0B2E-204F-597D1DD18FCD}"/>
          </ac:picMkLst>
        </pc:picChg>
        <pc:picChg chg="mod">
          <ac:chgData name="Tommy de Jong" userId="b7b9d7aa-b6a8-4f78-85c5-a71428366811" providerId="ADAL" clId="{BCB14B99-D437-45F5-A4DD-0F7A629710A1}" dt="2023-02-07T14:19:05.198" v="568" actId="1076"/>
          <ac:picMkLst>
            <pc:docMk/>
            <pc:sldMk cId="2001487843" sldId="428"/>
            <ac:picMk id="47" creationId="{2D97897A-5F26-629A-196A-6002FF391D64}"/>
          </ac:picMkLst>
        </pc:picChg>
        <pc:picChg chg="mod">
          <ac:chgData name="Tommy de Jong" userId="b7b9d7aa-b6a8-4f78-85c5-a71428366811" providerId="ADAL" clId="{BCB14B99-D437-45F5-A4DD-0F7A629710A1}" dt="2023-02-07T14:19:05.198" v="568" actId="1076"/>
          <ac:picMkLst>
            <pc:docMk/>
            <pc:sldMk cId="2001487843" sldId="428"/>
            <ac:picMk id="48" creationId="{112882DC-3F70-4091-61F6-F9A366BF0222}"/>
          </ac:picMkLst>
        </pc:picChg>
        <pc:picChg chg="mod">
          <ac:chgData name="Tommy de Jong" userId="b7b9d7aa-b6a8-4f78-85c5-a71428366811" providerId="ADAL" clId="{BCB14B99-D437-45F5-A4DD-0F7A629710A1}" dt="2023-02-07T14:19:05.198" v="568" actId="1076"/>
          <ac:picMkLst>
            <pc:docMk/>
            <pc:sldMk cId="2001487843" sldId="428"/>
            <ac:picMk id="50" creationId="{205AF520-7235-239C-84DD-54E882A6F0BF}"/>
          </ac:picMkLst>
        </pc:picChg>
        <pc:picChg chg="mod">
          <ac:chgData name="Tommy de Jong" userId="b7b9d7aa-b6a8-4f78-85c5-a71428366811" providerId="ADAL" clId="{BCB14B99-D437-45F5-A4DD-0F7A629710A1}" dt="2023-02-07T14:19:05.198" v="568" actId="1076"/>
          <ac:picMkLst>
            <pc:docMk/>
            <pc:sldMk cId="2001487843" sldId="428"/>
            <ac:picMk id="53" creationId="{EEDDE7B8-865B-348C-7333-CD41704959FB}"/>
          </ac:picMkLst>
        </pc:picChg>
        <pc:picChg chg="mod">
          <ac:chgData name="Tommy de Jong" userId="b7b9d7aa-b6a8-4f78-85c5-a71428366811" providerId="ADAL" clId="{BCB14B99-D437-45F5-A4DD-0F7A629710A1}" dt="2023-02-07T14:19:05.198" v="568" actId="1076"/>
          <ac:picMkLst>
            <pc:docMk/>
            <pc:sldMk cId="2001487843" sldId="428"/>
            <ac:picMk id="55" creationId="{3EF7B855-0944-AA1F-4DCF-727E4E3CAED2}"/>
          </ac:picMkLst>
        </pc:picChg>
        <pc:picChg chg="del">
          <ac:chgData name="Tommy de Jong" userId="b7b9d7aa-b6a8-4f78-85c5-a71428366811" providerId="ADAL" clId="{BCB14B99-D437-45F5-A4DD-0F7A629710A1}" dt="2023-02-07T14:19:00.432" v="567" actId="478"/>
          <ac:picMkLst>
            <pc:docMk/>
            <pc:sldMk cId="2001487843" sldId="428"/>
            <ac:picMk id="3074" creationId="{D25C8B3B-ECB1-401C-81EB-7DC9976AEA85}"/>
          </ac:picMkLst>
        </pc:picChg>
        <pc:cxnChg chg="mod">
          <ac:chgData name="Tommy de Jong" userId="b7b9d7aa-b6a8-4f78-85c5-a71428366811" providerId="ADAL" clId="{BCB14B99-D437-45F5-A4DD-0F7A629710A1}" dt="2023-02-07T14:19:07.879" v="569" actId="1076"/>
          <ac:cxnSpMkLst>
            <pc:docMk/>
            <pc:sldMk cId="2001487843" sldId="428"/>
            <ac:cxnSpMk id="57" creationId="{20BB9F43-0868-F21D-09B6-A28655693E12}"/>
          </ac:cxnSpMkLst>
        </pc:cxnChg>
      </pc:sldChg>
      <pc:sldChg chg="new del">
        <pc:chgData name="Tommy de Jong" userId="b7b9d7aa-b6a8-4f78-85c5-a71428366811" providerId="ADAL" clId="{BCB14B99-D437-45F5-A4DD-0F7A629710A1}" dt="2023-02-07T14:32:42.338" v="933" actId="47"/>
        <pc:sldMkLst>
          <pc:docMk/>
          <pc:sldMk cId="280097513" sldId="429"/>
        </pc:sldMkLst>
      </pc:sldChg>
      <pc:sldChg chg="addSp delSp modSp add mod modAnim">
        <pc:chgData name="Tommy de Jong" userId="b7b9d7aa-b6a8-4f78-85c5-a71428366811" providerId="ADAL" clId="{BCB14B99-D437-45F5-A4DD-0F7A629710A1}" dt="2023-02-07T15:28:53.617" v="2235"/>
        <pc:sldMkLst>
          <pc:docMk/>
          <pc:sldMk cId="3766581230" sldId="430"/>
        </pc:sldMkLst>
        <pc:spChg chg="mod">
          <ac:chgData name="Tommy de Jong" userId="b7b9d7aa-b6a8-4f78-85c5-a71428366811" providerId="ADAL" clId="{BCB14B99-D437-45F5-A4DD-0F7A629710A1}" dt="2023-02-07T14:33:54.611" v="1016" actId="20577"/>
          <ac:spMkLst>
            <pc:docMk/>
            <pc:sldMk cId="3766581230" sldId="430"/>
            <ac:spMk id="2" creationId="{BA9EB1DA-49F5-46DF-A6F9-938B3C88A0E5}"/>
          </ac:spMkLst>
        </pc:spChg>
        <pc:spChg chg="del">
          <ac:chgData name="Tommy de Jong" userId="b7b9d7aa-b6a8-4f78-85c5-a71428366811" providerId="ADAL" clId="{BCB14B99-D437-45F5-A4DD-0F7A629710A1}" dt="2023-02-07T14:27:08.960" v="907" actId="478"/>
          <ac:spMkLst>
            <pc:docMk/>
            <pc:sldMk cId="3766581230" sldId="430"/>
            <ac:spMk id="3" creationId="{C0617DF8-9263-11C7-DCEB-98BF1D503773}"/>
          </ac:spMkLst>
        </pc:spChg>
        <pc:spChg chg="add mod">
          <ac:chgData name="Tommy de Jong" userId="b7b9d7aa-b6a8-4f78-85c5-a71428366811" providerId="ADAL" clId="{BCB14B99-D437-45F5-A4DD-0F7A629710A1}" dt="2023-02-07T14:33:38.300" v="1006" actId="164"/>
          <ac:spMkLst>
            <pc:docMk/>
            <pc:sldMk cId="3766581230" sldId="430"/>
            <ac:spMk id="6" creationId="{FB3678BB-AA98-4E49-1470-E01647D6310C}"/>
          </ac:spMkLst>
        </pc:spChg>
        <pc:spChg chg="add mod">
          <ac:chgData name="Tommy de Jong" userId="b7b9d7aa-b6a8-4f78-85c5-a71428366811" providerId="ADAL" clId="{BCB14B99-D437-45F5-A4DD-0F7A629710A1}" dt="2023-02-07T15:28:48.665" v="2234" actId="404"/>
          <ac:spMkLst>
            <pc:docMk/>
            <pc:sldMk cId="3766581230" sldId="430"/>
            <ac:spMk id="10" creationId="{84EF838A-FA61-CA78-DCBC-7FEE23494ADB}"/>
          </ac:spMkLst>
        </pc:spChg>
        <pc:spChg chg="mod">
          <ac:chgData name="Tommy de Jong" userId="b7b9d7aa-b6a8-4f78-85c5-a71428366811" providerId="ADAL" clId="{BCB14B99-D437-45F5-A4DD-0F7A629710A1}" dt="2023-02-07T14:30:29.572" v="924"/>
          <ac:spMkLst>
            <pc:docMk/>
            <pc:sldMk cId="3766581230" sldId="430"/>
            <ac:spMk id="11" creationId="{9EC8F593-43A6-C070-1B3D-BCAFA56789D6}"/>
          </ac:spMkLst>
        </pc:spChg>
        <pc:grpChg chg="add mod">
          <ac:chgData name="Tommy de Jong" userId="b7b9d7aa-b6a8-4f78-85c5-a71428366811" providerId="ADAL" clId="{BCB14B99-D437-45F5-A4DD-0F7A629710A1}" dt="2023-02-07T14:33:38.300" v="1006" actId="164"/>
          <ac:grpSpMkLst>
            <pc:docMk/>
            <pc:sldMk cId="3766581230" sldId="430"/>
            <ac:grpSpMk id="9" creationId="{72D88E7F-6B03-95AF-C549-D1324D7C86DC}"/>
          </ac:grpSpMkLst>
        </pc:grpChg>
        <pc:grpChg chg="del">
          <ac:chgData name="Tommy de Jong" userId="b7b9d7aa-b6a8-4f78-85c5-a71428366811" providerId="ADAL" clId="{BCB14B99-D437-45F5-A4DD-0F7A629710A1}" dt="2023-02-07T14:27:08.960" v="907" actId="478"/>
          <ac:grpSpMkLst>
            <pc:docMk/>
            <pc:sldMk cId="3766581230" sldId="430"/>
            <ac:grpSpMk id="49" creationId="{08C6B0AD-DE81-9943-2B04-6BB13283EF82}"/>
          </ac:grpSpMkLst>
        </pc:grpChg>
        <pc:grpChg chg="del">
          <ac:chgData name="Tommy de Jong" userId="b7b9d7aa-b6a8-4f78-85c5-a71428366811" providerId="ADAL" clId="{BCB14B99-D437-45F5-A4DD-0F7A629710A1}" dt="2023-02-07T14:27:08.960" v="907" actId="478"/>
          <ac:grpSpMkLst>
            <pc:docMk/>
            <pc:sldMk cId="3766581230" sldId="430"/>
            <ac:grpSpMk id="52" creationId="{C911CC31-5D79-4FF7-7115-837BEF093F19}"/>
          </ac:grpSpMkLst>
        </pc:grpChg>
        <pc:picChg chg="add mod">
          <ac:chgData name="Tommy de Jong" userId="b7b9d7aa-b6a8-4f78-85c5-a71428366811" providerId="ADAL" clId="{BCB14B99-D437-45F5-A4DD-0F7A629710A1}" dt="2023-02-07T14:27:44.377" v="912" actId="1076"/>
          <ac:picMkLst>
            <pc:docMk/>
            <pc:sldMk cId="3766581230" sldId="430"/>
            <ac:picMk id="5" creationId="{27B33190-0FB1-0F99-20C9-6A7BF40F3744}"/>
          </ac:picMkLst>
        </pc:picChg>
        <pc:picChg chg="add mod">
          <ac:chgData name="Tommy de Jong" userId="b7b9d7aa-b6a8-4f78-85c5-a71428366811" providerId="ADAL" clId="{BCB14B99-D437-45F5-A4DD-0F7A629710A1}" dt="2023-02-07T14:33:38.300" v="1006" actId="164"/>
          <ac:picMkLst>
            <pc:docMk/>
            <pc:sldMk cId="3766581230" sldId="430"/>
            <ac:picMk id="8" creationId="{DC4534FD-1E33-BFFD-D89A-46EFCBD017CA}"/>
          </ac:picMkLst>
        </pc:picChg>
        <pc:picChg chg="del">
          <ac:chgData name="Tommy de Jong" userId="b7b9d7aa-b6a8-4f78-85c5-a71428366811" providerId="ADAL" clId="{BCB14B99-D437-45F5-A4DD-0F7A629710A1}" dt="2023-02-07T14:27:08.960" v="907" actId="478"/>
          <ac:picMkLst>
            <pc:docMk/>
            <pc:sldMk cId="3766581230" sldId="430"/>
            <ac:picMk id="47" creationId="{2D97897A-5F26-629A-196A-6002FF391D64}"/>
          </ac:picMkLst>
        </pc:picChg>
        <pc:picChg chg="del">
          <ac:chgData name="Tommy de Jong" userId="b7b9d7aa-b6a8-4f78-85c5-a71428366811" providerId="ADAL" clId="{BCB14B99-D437-45F5-A4DD-0F7A629710A1}" dt="2023-02-07T14:27:08.960" v="907" actId="478"/>
          <ac:picMkLst>
            <pc:docMk/>
            <pc:sldMk cId="3766581230" sldId="430"/>
            <ac:picMk id="48" creationId="{112882DC-3F70-4091-61F6-F9A366BF0222}"/>
          </ac:picMkLst>
        </pc:picChg>
        <pc:picChg chg="del">
          <ac:chgData name="Tommy de Jong" userId="b7b9d7aa-b6a8-4f78-85c5-a71428366811" providerId="ADAL" clId="{BCB14B99-D437-45F5-A4DD-0F7A629710A1}" dt="2023-02-07T14:27:08.960" v="907" actId="478"/>
          <ac:picMkLst>
            <pc:docMk/>
            <pc:sldMk cId="3766581230" sldId="430"/>
            <ac:picMk id="55" creationId="{3EF7B855-0944-AA1F-4DCF-727E4E3CAED2}"/>
          </ac:picMkLst>
        </pc:picChg>
        <pc:cxnChg chg="del">
          <ac:chgData name="Tommy de Jong" userId="b7b9d7aa-b6a8-4f78-85c5-a71428366811" providerId="ADAL" clId="{BCB14B99-D437-45F5-A4DD-0F7A629710A1}" dt="2023-02-07T14:27:08.960" v="907" actId="478"/>
          <ac:cxnSpMkLst>
            <pc:docMk/>
            <pc:sldMk cId="3766581230" sldId="430"/>
            <ac:cxnSpMk id="57" creationId="{20BB9F43-0868-F21D-09B6-A28655693E12}"/>
          </ac:cxnSpMkLst>
        </pc:cxnChg>
      </pc:sldChg>
      <pc:sldChg chg="addSp delSp modSp add mod">
        <pc:chgData name="Tommy de Jong" userId="b7b9d7aa-b6a8-4f78-85c5-a71428366811" providerId="ADAL" clId="{BCB14B99-D437-45F5-A4DD-0F7A629710A1}" dt="2023-02-07T14:43:45.965" v="1242" actId="1076"/>
        <pc:sldMkLst>
          <pc:docMk/>
          <pc:sldMk cId="3022622245" sldId="431"/>
        </pc:sldMkLst>
        <pc:spChg chg="mod">
          <ac:chgData name="Tommy de Jong" userId="b7b9d7aa-b6a8-4f78-85c5-a71428366811" providerId="ADAL" clId="{BCB14B99-D437-45F5-A4DD-0F7A629710A1}" dt="2023-02-07T14:32:48.839" v="945" actId="20577"/>
          <ac:spMkLst>
            <pc:docMk/>
            <pc:sldMk cId="3022622245" sldId="431"/>
            <ac:spMk id="2" creationId="{BA9EB1DA-49F5-46DF-A6F9-938B3C88A0E5}"/>
          </ac:spMkLst>
        </pc:spChg>
        <pc:spChg chg="add mod">
          <ac:chgData name="Tommy de Jong" userId="b7b9d7aa-b6a8-4f78-85c5-a71428366811" providerId="ADAL" clId="{BCB14B99-D437-45F5-A4DD-0F7A629710A1}" dt="2023-02-07T14:43:11.721" v="1236" actId="1076"/>
          <ac:spMkLst>
            <pc:docMk/>
            <pc:sldMk cId="3022622245" sldId="431"/>
            <ac:spMk id="3" creationId="{3CAE3CD8-4D0B-D870-095D-A814AFEBDDA2}"/>
          </ac:spMkLst>
        </pc:spChg>
        <pc:spChg chg="del">
          <ac:chgData name="Tommy de Jong" userId="b7b9d7aa-b6a8-4f78-85c5-a71428366811" providerId="ADAL" clId="{BCB14B99-D437-45F5-A4DD-0F7A629710A1}" dt="2023-02-07T14:32:46.283" v="936" actId="478"/>
          <ac:spMkLst>
            <pc:docMk/>
            <pc:sldMk cId="3022622245" sldId="431"/>
            <ac:spMk id="6" creationId="{FB3678BB-AA98-4E49-1470-E01647D6310C}"/>
          </ac:spMkLst>
        </pc:spChg>
        <pc:spChg chg="add mod">
          <ac:chgData name="Tommy de Jong" userId="b7b9d7aa-b6a8-4f78-85c5-a71428366811" providerId="ADAL" clId="{BCB14B99-D437-45F5-A4DD-0F7A629710A1}" dt="2023-02-07T14:41:07.725" v="1216" actId="1076"/>
          <ac:spMkLst>
            <pc:docMk/>
            <pc:sldMk cId="3022622245" sldId="431"/>
            <ac:spMk id="12" creationId="{CFEA5722-EB92-8134-AF71-90CC461545FB}"/>
          </ac:spMkLst>
        </pc:spChg>
        <pc:spChg chg="add mod">
          <ac:chgData name="Tommy de Jong" userId="b7b9d7aa-b6a8-4f78-85c5-a71428366811" providerId="ADAL" clId="{BCB14B99-D437-45F5-A4DD-0F7A629710A1}" dt="2023-02-07T14:40:49.394" v="1207" actId="571"/>
          <ac:spMkLst>
            <pc:docMk/>
            <pc:sldMk cId="3022622245" sldId="431"/>
            <ac:spMk id="15" creationId="{F8879CB2-53A1-E069-405F-092DBF717A7A}"/>
          </ac:spMkLst>
        </pc:spChg>
        <pc:spChg chg="add mod">
          <ac:chgData name="Tommy de Jong" userId="b7b9d7aa-b6a8-4f78-85c5-a71428366811" providerId="ADAL" clId="{BCB14B99-D437-45F5-A4DD-0F7A629710A1}" dt="2023-02-07T14:43:18.180" v="1237" actId="1076"/>
          <ac:spMkLst>
            <pc:docMk/>
            <pc:sldMk cId="3022622245" sldId="431"/>
            <ac:spMk id="17" creationId="{C327793B-DD72-C1D2-6406-AA6B7ABA2E89}"/>
          </ac:spMkLst>
        </pc:spChg>
        <pc:spChg chg="add del mod">
          <ac:chgData name="Tommy de Jong" userId="b7b9d7aa-b6a8-4f78-85c5-a71428366811" providerId="ADAL" clId="{BCB14B99-D437-45F5-A4DD-0F7A629710A1}" dt="2023-02-07T14:43:06.167" v="1233" actId="478"/>
          <ac:spMkLst>
            <pc:docMk/>
            <pc:sldMk cId="3022622245" sldId="431"/>
            <ac:spMk id="18" creationId="{1AF11E6C-61B0-8CBA-346A-508114A687DA}"/>
          </ac:spMkLst>
        </pc:spChg>
        <pc:spChg chg="add del mod">
          <ac:chgData name="Tommy de Jong" userId="b7b9d7aa-b6a8-4f78-85c5-a71428366811" providerId="ADAL" clId="{BCB14B99-D437-45F5-A4DD-0F7A629710A1}" dt="2023-02-07T14:42:33.759" v="1230" actId="478"/>
          <ac:spMkLst>
            <pc:docMk/>
            <pc:sldMk cId="3022622245" sldId="431"/>
            <ac:spMk id="19" creationId="{CF1FF33A-B5A8-6456-A84C-31DDBDBB6A5E}"/>
          </ac:spMkLst>
        </pc:spChg>
        <pc:spChg chg="add">
          <ac:chgData name="Tommy de Jong" userId="b7b9d7aa-b6a8-4f78-85c5-a71428366811" providerId="ADAL" clId="{BCB14B99-D437-45F5-A4DD-0F7A629710A1}" dt="2023-02-07T14:43:09.116" v="1234" actId="11529"/>
          <ac:spMkLst>
            <pc:docMk/>
            <pc:sldMk cId="3022622245" sldId="431"/>
            <ac:spMk id="20" creationId="{AC1A3A52-B409-6EBC-4575-53CF396AF062}"/>
          </ac:spMkLst>
        </pc:spChg>
        <pc:picChg chg="del">
          <ac:chgData name="Tommy de Jong" userId="b7b9d7aa-b6a8-4f78-85c5-a71428366811" providerId="ADAL" clId="{BCB14B99-D437-45F5-A4DD-0F7A629710A1}" dt="2023-02-07T14:32:44.559" v="934" actId="478"/>
          <ac:picMkLst>
            <pc:docMk/>
            <pc:sldMk cId="3022622245" sldId="431"/>
            <ac:picMk id="5" creationId="{27B33190-0FB1-0F99-20C9-6A7BF40F3744}"/>
          </ac:picMkLst>
        </pc:picChg>
        <pc:picChg chg="add mod">
          <ac:chgData name="Tommy de Jong" userId="b7b9d7aa-b6a8-4f78-85c5-a71428366811" providerId="ADAL" clId="{BCB14B99-D437-45F5-A4DD-0F7A629710A1}" dt="2023-02-07T14:40:20.089" v="1203" actId="1076"/>
          <ac:picMkLst>
            <pc:docMk/>
            <pc:sldMk cId="3022622245" sldId="431"/>
            <ac:picMk id="7" creationId="{DB9C61F0-ADE3-1A03-3704-38E9879D04FF}"/>
          </ac:picMkLst>
        </pc:picChg>
        <pc:picChg chg="del">
          <ac:chgData name="Tommy de Jong" userId="b7b9d7aa-b6a8-4f78-85c5-a71428366811" providerId="ADAL" clId="{BCB14B99-D437-45F5-A4DD-0F7A629710A1}" dt="2023-02-07T14:32:45.791" v="935" actId="478"/>
          <ac:picMkLst>
            <pc:docMk/>
            <pc:sldMk cId="3022622245" sldId="431"/>
            <ac:picMk id="8" creationId="{DC4534FD-1E33-BFFD-D89A-46EFCBD017CA}"/>
          </ac:picMkLst>
        </pc:picChg>
        <pc:picChg chg="add mod">
          <ac:chgData name="Tommy de Jong" userId="b7b9d7aa-b6a8-4f78-85c5-a71428366811" providerId="ADAL" clId="{BCB14B99-D437-45F5-A4DD-0F7A629710A1}" dt="2023-02-07T14:40:55.975" v="1212" actId="1076"/>
          <ac:picMkLst>
            <pc:docMk/>
            <pc:sldMk cId="3022622245" sldId="431"/>
            <ac:picMk id="9" creationId="{ABC6BECF-4FAE-EDB9-156A-4D2B9A6E42D1}"/>
          </ac:picMkLst>
        </pc:picChg>
        <pc:picChg chg="add mod">
          <ac:chgData name="Tommy de Jong" userId="b7b9d7aa-b6a8-4f78-85c5-a71428366811" providerId="ADAL" clId="{BCB14B99-D437-45F5-A4DD-0F7A629710A1}" dt="2023-02-07T14:41:07.725" v="1216" actId="1076"/>
          <ac:picMkLst>
            <pc:docMk/>
            <pc:sldMk cId="3022622245" sldId="431"/>
            <ac:picMk id="10" creationId="{532D838A-EF79-A088-F6A3-E2E7F4D3A212}"/>
          </ac:picMkLst>
        </pc:picChg>
        <pc:picChg chg="add mod">
          <ac:chgData name="Tommy de Jong" userId="b7b9d7aa-b6a8-4f78-85c5-a71428366811" providerId="ADAL" clId="{BCB14B99-D437-45F5-A4DD-0F7A629710A1}" dt="2023-02-07T14:40:49.394" v="1207" actId="571"/>
          <ac:picMkLst>
            <pc:docMk/>
            <pc:sldMk cId="3022622245" sldId="431"/>
            <ac:picMk id="13" creationId="{B8F2AD1C-B160-0FD6-14B1-656E384B42B7}"/>
          </ac:picMkLst>
        </pc:picChg>
        <pc:picChg chg="add mod">
          <ac:chgData name="Tommy de Jong" userId="b7b9d7aa-b6a8-4f78-85c5-a71428366811" providerId="ADAL" clId="{BCB14B99-D437-45F5-A4DD-0F7A629710A1}" dt="2023-02-07T14:40:49.394" v="1207" actId="571"/>
          <ac:picMkLst>
            <pc:docMk/>
            <pc:sldMk cId="3022622245" sldId="431"/>
            <ac:picMk id="14" creationId="{A1910F4B-6A2B-DB2C-FE7C-4ED1899CC0F9}"/>
          </ac:picMkLst>
        </pc:picChg>
        <pc:picChg chg="add mod">
          <ac:chgData name="Tommy de Jong" userId="b7b9d7aa-b6a8-4f78-85c5-a71428366811" providerId="ADAL" clId="{BCB14B99-D437-45F5-A4DD-0F7A629710A1}" dt="2023-02-07T14:43:18.180" v="1237" actId="1076"/>
          <ac:picMkLst>
            <pc:docMk/>
            <pc:sldMk cId="3022622245" sldId="431"/>
            <ac:picMk id="16" creationId="{DA891A87-7179-D79B-267B-C8B5B5129C8D}"/>
          </ac:picMkLst>
        </pc:picChg>
        <pc:picChg chg="add mod">
          <ac:chgData name="Tommy de Jong" userId="b7b9d7aa-b6a8-4f78-85c5-a71428366811" providerId="ADAL" clId="{BCB14B99-D437-45F5-A4DD-0F7A629710A1}" dt="2023-02-07T14:43:45.965" v="1242" actId="1076"/>
          <ac:picMkLst>
            <pc:docMk/>
            <pc:sldMk cId="3022622245" sldId="431"/>
            <ac:picMk id="22" creationId="{DEFB34B1-03DA-338E-39AD-CAC9AAF5DE60}"/>
          </ac:picMkLst>
        </pc:picChg>
      </pc:sldChg>
      <pc:sldChg chg="modSp add mod">
        <pc:chgData name="Tommy de Jong" userId="b7b9d7aa-b6a8-4f78-85c5-a71428366811" providerId="ADAL" clId="{BCB14B99-D437-45F5-A4DD-0F7A629710A1}" dt="2023-02-07T14:59:55.038" v="1612" actId="20577"/>
        <pc:sldMkLst>
          <pc:docMk/>
          <pc:sldMk cId="3692925424" sldId="432"/>
        </pc:sldMkLst>
        <pc:spChg chg="mod">
          <ac:chgData name="Tommy de Jong" userId="b7b9d7aa-b6a8-4f78-85c5-a71428366811" providerId="ADAL" clId="{BCB14B99-D437-45F5-A4DD-0F7A629710A1}" dt="2023-02-07T14:59:55.038" v="1612" actId="20577"/>
          <ac:spMkLst>
            <pc:docMk/>
            <pc:sldMk cId="3692925424" sldId="432"/>
            <ac:spMk id="5" creationId="{C8E91676-113F-42FB-8B6B-715C77B3DBB9}"/>
          </ac:spMkLst>
        </pc:spChg>
      </pc:sldChg>
      <pc:sldChg chg="delSp modSp add del mod">
        <pc:chgData name="Tommy de Jong" userId="b7b9d7aa-b6a8-4f78-85c5-a71428366811" providerId="ADAL" clId="{BCB14B99-D437-45F5-A4DD-0F7A629710A1}" dt="2023-02-07T14:59:41.264" v="1606" actId="47"/>
        <pc:sldMkLst>
          <pc:docMk/>
          <pc:sldMk cId="614093050" sldId="433"/>
        </pc:sldMkLst>
        <pc:spChg chg="mod">
          <ac:chgData name="Tommy de Jong" userId="b7b9d7aa-b6a8-4f78-85c5-a71428366811" providerId="ADAL" clId="{BCB14B99-D437-45F5-A4DD-0F7A629710A1}" dt="2023-02-07T14:53:29.135" v="1460" actId="20577"/>
          <ac:spMkLst>
            <pc:docMk/>
            <pc:sldMk cId="614093050" sldId="433"/>
            <ac:spMk id="2" creationId="{BA9EB1DA-49F5-46DF-A6F9-938B3C88A0E5}"/>
          </ac:spMkLst>
        </pc:spChg>
        <pc:spChg chg="mod">
          <ac:chgData name="Tommy de Jong" userId="b7b9d7aa-b6a8-4f78-85c5-a71428366811" providerId="ADAL" clId="{BCB14B99-D437-45F5-A4DD-0F7A629710A1}" dt="2023-02-07T14:57:55.087" v="1603" actId="20577"/>
          <ac:spMkLst>
            <pc:docMk/>
            <pc:sldMk cId="614093050" sldId="433"/>
            <ac:spMk id="3" creationId="{3CAE3CD8-4D0B-D870-095D-A814AFEBDDA2}"/>
          </ac:spMkLst>
        </pc:spChg>
        <pc:spChg chg="mod">
          <ac:chgData name="Tommy de Jong" userId="b7b9d7aa-b6a8-4f78-85c5-a71428366811" providerId="ADAL" clId="{BCB14B99-D437-45F5-A4DD-0F7A629710A1}" dt="2023-02-07T14:53:25.904" v="1451" actId="20577"/>
          <ac:spMkLst>
            <pc:docMk/>
            <pc:sldMk cId="614093050" sldId="433"/>
            <ac:spMk id="11" creationId="{9EC8F593-43A6-C070-1B3D-BCAFA56789D6}"/>
          </ac:spMkLst>
        </pc:spChg>
        <pc:spChg chg="del">
          <ac:chgData name="Tommy de Jong" userId="b7b9d7aa-b6a8-4f78-85c5-a71428366811" providerId="ADAL" clId="{BCB14B99-D437-45F5-A4DD-0F7A629710A1}" dt="2023-02-07T14:58:07.334" v="1604" actId="478"/>
          <ac:spMkLst>
            <pc:docMk/>
            <pc:sldMk cId="614093050" sldId="433"/>
            <ac:spMk id="12" creationId="{CFEA5722-EB92-8134-AF71-90CC461545FB}"/>
          </ac:spMkLst>
        </pc:spChg>
        <pc:spChg chg="del">
          <ac:chgData name="Tommy de Jong" userId="b7b9d7aa-b6a8-4f78-85c5-a71428366811" providerId="ADAL" clId="{BCB14B99-D437-45F5-A4DD-0F7A629710A1}" dt="2023-02-07T14:58:07.334" v="1604" actId="478"/>
          <ac:spMkLst>
            <pc:docMk/>
            <pc:sldMk cId="614093050" sldId="433"/>
            <ac:spMk id="17" creationId="{C327793B-DD72-C1D2-6406-AA6B7ABA2E89}"/>
          </ac:spMkLst>
        </pc:spChg>
        <pc:spChg chg="del">
          <ac:chgData name="Tommy de Jong" userId="b7b9d7aa-b6a8-4f78-85c5-a71428366811" providerId="ADAL" clId="{BCB14B99-D437-45F5-A4DD-0F7A629710A1}" dt="2023-02-07T14:58:07.334" v="1604" actId="478"/>
          <ac:spMkLst>
            <pc:docMk/>
            <pc:sldMk cId="614093050" sldId="433"/>
            <ac:spMk id="20" creationId="{AC1A3A52-B409-6EBC-4575-53CF396AF062}"/>
          </ac:spMkLst>
        </pc:spChg>
        <pc:picChg chg="del">
          <ac:chgData name="Tommy de Jong" userId="b7b9d7aa-b6a8-4f78-85c5-a71428366811" providerId="ADAL" clId="{BCB14B99-D437-45F5-A4DD-0F7A629710A1}" dt="2023-02-07T14:58:07.334" v="1604" actId="478"/>
          <ac:picMkLst>
            <pc:docMk/>
            <pc:sldMk cId="614093050" sldId="433"/>
            <ac:picMk id="9" creationId="{ABC6BECF-4FAE-EDB9-156A-4D2B9A6E42D1}"/>
          </ac:picMkLst>
        </pc:picChg>
        <pc:picChg chg="del">
          <ac:chgData name="Tommy de Jong" userId="b7b9d7aa-b6a8-4f78-85c5-a71428366811" providerId="ADAL" clId="{BCB14B99-D437-45F5-A4DD-0F7A629710A1}" dt="2023-02-07T14:58:07.334" v="1604" actId="478"/>
          <ac:picMkLst>
            <pc:docMk/>
            <pc:sldMk cId="614093050" sldId="433"/>
            <ac:picMk id="10" creationId="{532D838A-EF79-A088-F6A3-E2E7F4D3A212}"/>
          </ac:picMkLst>
        </pc:picChg>
        <pc:picChg chg="del">
          <ac:chgData name="Tommy de Jong" userId="b7b9d7aa-b6a8-4f78-85c5-a71428366811" providerId="ADAL" clId="{BCB14B99-D437-45F5-A4DD-0F7A629710A1}" dt="2023-02-07T14:58:09.327" v="1605" actId="478"/>
          <ac:picMkLst>
            <pc:docMk/>
            <pc:sldMk cId="614093050" sldId="433"/>
            <ac:picMk id="16" creationId="{DA891A87-7179-D79B-267B-C8B5B5129C8D}"/>
          </ac:picMkLst>
        </pc:picChg>
        <pc:picChg chg="del">
          <ac:chgData name="Tommy de Jong" userId="b7b9d7aa-b6a8-4f78-85c5-a71428366811" providerId="ADAL" clId="{BCB14B99-D437-45F5-A4DD-0F7A629710A1}" dt="2023-02-07T14:58:07.334" v="1604" actId="478"/>
          <ac:picMkLst>
            <pc:docMk/>
            <pc:sldMk cId="614093050" sldId="433"/>
            <ac:picMk id="22" creationId="{DEFB34B1-03DA-338E-39AD-CAC9AAF5DE60}"/>
          </ac:picMkLst>
        </pc:picChg>
      </pc:sldChg>
      <pc:sldChg chg="modSp add mod modAnim">
        <pc:chgData name="Tommy de Jong" userId="b7b9d7aa-b6a8-4f78-85c5-a71428366811" providerId="ADAL" clId="{BCB14B99-D437-45F5-A4DD-0F7A629710A1}" dt="2023-02-07T16:20:20.118" v="3796" actId="20577"/>
        <pc:sldMkLst>
          <pc:docMk/>
          <pc:sldMk cId="727631767" sldId="434"/>
        </pc:sldMkLst>
        <pc:spChg chg="mod">
          <ac:chgData name="Tommy de Jong" userId="b7b9d7aa-b6a8-4f78-85c5-a71428366811" providerId="ADAL" clId="{BCB14B99-D437-45F5-A4DD-0F7A629710A1}" dt="2023-02-07T16:20:20.118" v="3796" actId="20577"/>
          <ac:spMkLst>
            <pc:docMk/>
            <pc:sldMk cId="727631767" sldId="434"/>
            <ac:spMk id="3" creationId="{8E3C0243-84BF-C633-2B34-5A4543C8F265}"/>
          </ac:spMkLst>
        </pc:spChg>
      </pc:sldChg>
      <pc:sldChg chg="modSp add mod">
        <pc:chgData name="Tommy de Jong" userId="b7b9d7aa-b6a8-4f78-85c5-a71428366811" providerId="ADAL" clId="{BCB14B99-D437-45F5-A4DD-0F7A629710A1}" dt="2023-02-07T15:01:23.751" v="1643" actId="20577"/>
        <pc:sldMkLst>
          <pc:docMk/>
          <pc:sldMk cId="2462095320" sldId="435"/>
        </pc:sldMkLst>
        <pc:spChg chg="mod">
          <ac:chgData name="Tommy de Jong" userId="b7b9d7aa-b6a8-4f78-85c5-a71428366811" providerId="ADAL" clId="{BCB14B99-D437-45F5-A4DD-0F7A629710A1}" dt="2023-02-07T15:01:23.751" v="1643" actId="20577"/>
          <ac:spMkLst>
            <pc:docMk/>
            <pc:sldMk cId="2462095320" sldId="435"/>
            <ac:spMk id="5" creationId="{C8E91676-113F-42FB-8B6B-715C77B3DBB9}"/>
          </ac:spMkLst>
        </pc:spChg>
      </pc:sldChg>
      <pc:sldChg chg="new del">
        <pc:chgData name="Tommy de Jong" userId="b7b9d7aa-b6a8-4f78-85c5-a71428366811" providerId="ADAL" clId="{BCB14B99-D437-45F5-A4DD-0F7A629710A1}" dt="2023-02-07T15:06:19.301" v="1734" actId="47"/>
        <pc:sldMkLst>
          <pc:docMk/>
          <pc:sldMk cId="774181273" sldId="436"/>
        </pc:sldMkLst>
      </pc:sldChg>
      <pc:sldChg chg="addSp delSp modSp add mod">
        <pc:chgData name="Tommy de Jong" userId="b7b9d7aa-b6a8-4f78-85c5-a71428366811" providerId="ADAL" clId="{BCB14B99-D437-45F5-A4DD-0F7A629710A1}" dt="2023-02-07T15:16:44.216" v="2079" actId="20577"/>
        <pc:sldMkLst>
          <pc:docMk/>
          <pc:sldMk cId="1822191999" sldId="436"/>
        </pc:sldMkLst>
        <pc:spChg chg="mod">
          <ac:chgData name="Tommy de Jong" userId="b7b9d7aa-b6a8-4f78-85c5-a71428366811" providerId="ADAL" clId="{BCB14B99-D437-45F5-A4DD-0F7A629710A1}" dt="2023-02-07T15:06:34.367" v="1771" actId="20577"/>
          <ac:spMkLst>
            <pc:docMk/>
            <pc:sldMk cId="1822191999" sldId="436"/>
            <ac:spMk id="2" creationId="{BA9EB1DA-49F5-46DF-A6F9-938B3C88A0E5}"/>
          </ac:spMkLst>
        </pc:spChg>
        <pc:spChg chg="del">
          <ac:chgData name="Tommy de Jong" userId="b7b9d7aa-b6a8-4f78-85c5-a71428366811" providerId="ADAL" clId="{BCB14B99-D437-45F5-A4DD-0F7A629710A1}" dt="2023-02-07T15:06:24.551" v="1736" actId="478"/>
          <ac:spMkLst>
            <pc:docMk/>
            <pc:sldMk cId="1822191999" sldId="436"/>
            <ac:spMk id="3" creationId="{3CAE3CD8-4D0B-D870-095D-A814AFEBDDA2}"/>
          </ac:spMkLst>
        </pc:spChg>
        <pc:spChg chg="add del">
          <ac:chgData name="Tommy de Jong" userId="b7b9d7aa-b6a8-4f78-85c5-a71428366811" providerId="ADAL" clId="{BCB14B99-D437-45F5-A4DD-0F7A629710A1}" dt="2023-02-07T15:08:15.106" v="1773" actId="22"/>
          <ac:spMkLst>
            <pc:docMk/>
            <pc:sldMk cId="1822191999" sldId="436"/>
            <ac:spMk id="5" creationId="{81CD789A-CA2B-7BC0-2298-523DFB12C113}"/>
          </ac:spMkLst>
        </pc:spChg>
        <pc:spChg chg="mod">
          <ac:chgData name="Tommy de Jong" userId="b7b9d7aa-b6a8-4f78-85c5-a71428366811" providerId="ADAL" clId="{BCB14B99-D437-45F5-A4DD-0F7A629710A1}" dt="2023-02-07T15:06:29.207" v="1748" actId="20577"/>
          <ac:spMkLst>
            <pc:docMk/>
            <pc:sldMk cId="1822191999" sldId="436"/>
            <ac:spMk id="11" creationId="{9EC8F593-43A6-C070-1B3D-BCAFA56789D6}"/>
          </ac:spMkLst>
        </pc:spChg>
        <pc:spChg chg="del">
          <ac:chgData name="Tommy de Jong" userId="b7b9d7aa-b6a8-4f78-85c5-a71428366811" providerId="ADAL" clId="{BCB14B99-D437-45F5-A4DD-0F7A629710A1}" dt="2023-02-07T15:06:24.551" v="1736" actId="478"/>
          <ac:spMkLst>
            <pc:docMk/>
            <pc:sldMk cId="1822191999" sldId="436"/>
            <ac:spMk id="12" creationId="{CFEA5722-EB92-8134-AF71-90CC461545FB}"/>
          </ac:spMkLst>
        </pc:spChg>
        <pc:spChg chg="del">
          <ac:chgData name="Tommy de Jong" userId="b7b9d7aa-b6a8-4f78-85c5-a71428366811" providerId="ADAL" clId="{BCB14B99-D437-45F5-A4DD-0F7A629710A1}" dt="2023-02-07T15:06:24.551" v="1736" actId="478"/>
          <ac:spMkLst>
            <pc:docMk/>
            <pc:sldMk cId="1822191999" sldId="436"/>
            <ac:spMk id="17" creationId="{C327793B-DD72-C1D2-6406-AA6B7ABA2E89}"/>
          </ac:spMkLst>
        </pc:spChg>
        <pc:spChg chg="add mod">
          <ac:chgData name="Tommy de Jong" userId="b7b9d7aa-b6a8-4f78-85c5-a71428366811" providerId="ADAL" clId="{BCB14B99-D437-45F5-A4DD-0F7A629710A1}" dt="2023-02-07T15:10:09.039" v="1858" actId="14100"/>
          <ac:spMkLst>
            <pc:docMk/>
            <pc:sldMk cId="1822191999" sldId="436"/>
            <ac:spMk id="19" creationId="{5CC072BB-F72A-E539-0472-86A7F1A14F05}"/>
          </ac:spMkLst>
        </pc:spChg>
        <pc:spChg chg="del">
          <ac:chgData name="Tommy de Jong" userId="b7b9d7aa-b6a8-4f78-85c5-a71428366811" providerId="ADAL" clId="{BCB14B99-D437-45F5-A4DD-0F7A629710A1}" dt="2023-02-07T15:06:24.551" v="1736" actId="478"/>
          <ac:spMkLst>
            <pc:docMk/>
            <pc:sldMk cId="1822191999" sldId="436"/>
            <ac:spMk id="20" creationId="{AC1A3A52-B409-6EBC-4575-53CF396AF062}"/>
          </ac:spMkLst>
        </pc:spChg>
        <pc:spChg chg="add mod">
          <ac:chgData name="Tommy de Jong" userId="b7b9d7aa-b6a8-4f78-85c5-a71428366811" providerId="ADAL" clId="{BCB14B99-D437-45F5-A4DD-0F7A629710A1}" dt="2023-02-07T15:11:14.247" v="1975" actId="113"/>
          <ac:spMkLst>
            <pc:docMk/>
            <pc:sldMk cId="1822191999" sldId="436"/>
            <ac:spMk id="21" creationId="{B20E3736-4301-32A4-0912-24F126AF8034}"/>
          </ac:spMkLst>
        </pc:spChg>
        <pc:spChg chg="add mod">
          <ac:chgData name="Tommy de Jong" userId="b7b9d7aa-b6a8-4f78-85c5-a71428366811" providerId="ADAL" clId="{BCB14B99-D437-45F5-A4DD-0F7A629710A1}" dt="2023-02-07T15:11:33.759" v="2027" actId="20577"/>
          <ac:spMkLst>
            <pc:docMk/>
            <pc:sldMk cId="1822191999" sldId="436"/>
            <ac:spMk id="23" creationId="{C9A47A47-9B24-8BD3-570C-5F9B8D5310B6}"/>
          </ac:spMkLst>
        </pc:spChg>
        <pc:spChg chg="add mod">
          <ac:chgData name="Tommy de Jong" userId="b7b9d7aa-b6a8-4f78-85c5-a71428366811" providerId="ADAL" clId="{BCB14B99-D437-45F5-A4DD-0F7A629710A1}" dt="2023-02-07T15:16:44.216" v="2079" actId="20577"/>
          <ac:spMkLst>
            <pc:docMk/>
            <pc:sldMk cId="1822191999" sldId="436"/>
            <ac:spMk id="24" creationId="{C00538FC-AEA4-2D1B-5660-6BCB5DB7D1C1}"/>
          </ac:spMkLst>
        </pc:spChg>
        <pc:picChg chg="del">
          <ac:chgData name="Tommy de Jong" userId="b7b9d7aa-b6a8-4f78-85c5-a71428366811" providerId="ADAL" clId="{BCB14B99-D437-45F5-A4DD-0F7A629710A1}" dt="2023-02-07T15:06:24.551" v="1736" actId="478"/>
          <ac:picMkLst>
            <pc:docMk/>
            <pc:sldMk cId="1822191999" sldId="436"/>
            <ac:picMk id="7" creationId="{DB9C61F0-ADE3-1A03-3704-38E9879D04FF}"/>
          </ac:picMkLst>
        </pc:picChg>
        <pc:picChg chg="add mod">
          <ac:chgData name="Tommy de Jong" userId="b7b9d7aa-b6a8-4f78-85c5-a71428366811" providerId="ADAL" clId="{BCB14B99-D437-45F5-A4DD-0F7A629710A1}" dt="2023-02-07T15:08:41.878" v="1777" actId="1076"/>
          <ac:picMkLst>
            <pc:docMk/>
            <pc:sldMk cId="1822191999" sldId="436"/>
            <ac:picMk id="8" creationId="{6F876CB0-5F27-BAA8-A4CC-9EFC877EBE53}"/>
          </ac:picMkLst>
        </pc:picChg>
        <pc:picChg chg="del">
          <ac:chgData name="Tommy de Jong" userId="b7b9d7aa-b6a8-4f78-85c5-a71428366811" providerId="ADAL" clId="{BCB14B99-D437-45F5-A4DD-0F7A629710A1}" dt="2023-02-07T15:06:24.551" v="1736" actId="478"/>
          <ac:picMkLst>
            <pc:docMk/>
            <pc:sldMk cId="1822191999" sldId="436"/>
            <ac:picMk id="9" creationId="{ABC6BECF-4FAE-EDB9-156A-4D2B9A6E42D1}"/>
          </ac:picMkLst>
        </pc:picChg>
        <pc:picChg chg="del">
          <ac:chgData name="Tommy de Jong" userId="b7b9d7aa-b6a8-4f78-85c5-a71428366811" providerId="ADAL" clId="{BCB14B99-D437-45F5-A4DD-0F7A629710A1}" dt="2023-02-07T15:06:24.551" v="1736" actId="478"/>
          <ac:picMkLst>
            <pc:docMk/>
            <pc:sldMk cId="1822191999" sldId="436"/>
            <ac:picMk id="10" creationId="{532D838A-EF79-A088-F6A3-E2E7F4D3A212}"/>
          </ac:picMkLst>
        </pc:picChg>
        <pc:picChg chg="add mod">
          <ac:chgData name="Tommy de Jong" userId="b7b9d7aa-b6a8-4f78-85c5-a71428366811" providerId="ADAL" clId="{BCB14B99-D437-45F5-A4DD-0F7A629710A1}" dt="2023-02-07T15:09:19.236" v="1782" actId="1076"/>
          <ac:picMkLst>
            <pc:docMk/>
            <pc:sldMk cId="1822191999" sldId="436"/>
            <ac:picMk id="14" creationId="{123E3291-3A44-197E-DA98-7955B521FDBB}"/>
          </ac:picMkLst>
        </pc:picChg>
        <pc:picChg chg="del">
          <ac:chgData name="Tommy de Jong" userId="b7b9d7aa-b6a8-4f78-85c5-a71428366811" providerId="ADAL" clId="{BCB14B99-D437-45F5-A4DD-0F7A629710A1}" dt="2023-02-07T15:06:24.551" v="1736" actId="478"/>
          <ac:picMkLst>
            <pc:docMk/>
            <pc:sldMk cId="1822191999" sldId="436"/>
            <ac:picMk id="16" creationId="{DA891A87-7179-D79B-267B-C8B5B5129C8D}"/>
          </ac:picMkLst>
        </pc:picChg>
        <pc:picChg chg="del">
          <ac:chgData name="Tommy de Jong" userId="b7b9d7aa-b6a8-4f78-85c5-a71428366811" providerId="ADAL" clId="{BCB14B99-D437-45F5-A4DD-0F7A629710A1}" dt="2023-02-07T15:06:24.551" v="1736" actId="478"/>
          <ac:picMkLst>
            <pc:docMk/>
            <pc:sldMk cId="1822191999" sldId="436"/>
            <ac:picMk id="22" creationId="{DEFB34B1-03DA-338E-39AD-CAC9AAF5DE60}"/>
          </ac:picMkLst>
        </pc:picChg>
        <pc:cxnChg chg="add mod">
          <ac:chgData name="Tommy de Jong" userId="b7b9d7aa-b6a8-4f78-85c5-a71428366811" providerId="ADAL" clId="{BCB14B99-D437-45F5-A4DD-0F7A629710A1}" dt="2023-02-07T15:09:34.363" v="1785" actId="1076"/>
          <ac:cxnSpMkLst>
            <pc:docMk/>
            <pc:sldMk cId="1822191999" sldId="436"/>
            <ac:cxnSpMk id="18" creationId="{1EB5FC8C-635F-0902-3283-1C26355C71DB}"/>
          </ac:cxnSpMkLst>
        </pc:cxnChg>
      </pc:sldChg>
      <pc:sldChg chg="new del">
        <pc:chgData name="Tommy de Jong" userId="b7b9d7aa-b6a8-4f78-85c5-a71428366811" providerId="ADAL" clId="{BCB14B99-D437-45F5-A4DD-0F7A629710A1}" dt="2023-02-07T15:20:10.504" v="2083" actId="47"/>
        <pc:sldMkLst>
          <pc:docMk/>
          <pc:sldMk cId="37861120" sldId="437"/>
        </pc:sldMkLst>
      </pc:sldChg>
      <pc:sldChg chg="addSp delSp modSp add mod">
        <pc:chgData name="Tommy de Jong" userId="b7b9d7aa-b6a8-4f78-85c5-a71428366811" providerId="ADAL" clId="{BCB14B99-D437-45F5-A4DD-0F7A629710A1}" dt="2023-02-07T15:21:54.621" v="2104" actId="1076"/>
        <pc:sldMkLst>
          <pc:docMk/>
          <pc:sldMk cId="2098367364" sldId="438"/>
        </pc:sldMkLst>
        <pc:spChg chg="mod">
          <ac:chgData name="Tommy de Jong" userId="b7b9d7aa-b6a8-4f78-85c5-a71428366811" providerId="ADAL" clId="{BCB14B99-D437-45F5-A4DD-0F7A629710A1}" dt="2023-02-07T15:20:23.663" v="2099" actId="20577"/>
          <ac:spMkLst>
            <pc:docMk/>
            <pc:sldMk cId="2098367364" sldId="438"/>
            <ac:spMk id="2" creationId="{BA9EB1DA-49F5-46DF-A6F9-938B3C88A0E5}"/>
          </ac:spMkLst>
        </pc:spChg>
        <pc:spChg chg="del">
          <ac:chgData name="Tommy de Jong" userId="b7b9d7aa-b6a8-4f78-85c5-a71428366811" providerId="ADAL" clId="{BCB14B99-D437-45F5-A4DD-0F7A629710A1}" dt="2023-02-07T15:20:26.310" v="2100" actId="478"/>
          <ac:spMkLst>
            <pc:docMk/>
            <pc:sldMk cId="2098367364" sldId="438"/>
            <ac:spMk id="19" creationId="{5CC072BB-F72A-E539-0472-86A7F1A14F05}"/>
          </ac:spMkLst>
        </pc:spChg>
        <pc:spChg chg="del">
          <ac:chgData name="Tommy de Jong" userId="b7b9d7aa-b6a8-4f78-85c5-a71428366811" providerId="ADAL" clId="{BCB14B99-D437-45F5-A4DD-0F7A629710A1}" dt="2023-02-07T15:20:26.310" v="2100" actId="478"/>
          <ac:spMkLst>
            <pc:docMk/>
            <pc:sldMk cId="2098367364" sldId="438"/>
            <ac:spMk id="21" creationId="{B20E3736-4301-32A4-0912-24F126AF8034}"/>
          </ac:spMkLst>
        </pc:spChg>
        <pc:spChg chg="del">
          <ac:chgData name="Tommy de Jong" userId="b7b9d7aa-b6a8-4f78-85c5-a71428366811" providerId="ADAL" clId="{BCB14B99-D437-45F5-A4DD-0F7A629710A1}" dt="2023-02-07T15:20:26.310" v="2100" actId="478"/>
          <ac:spMkLst>
            <pc:docMk/>
            <pc:sldMk cId="2098367364" sldId="438"/>
            <ac:spMk id="23" creationId="{C9A47A47-9B24-8BD3-570C-5F9B8D5310B6}"/>
          </ac:spMkLst>
        </pc:spChg>
        <pc:spChg chg="del">
          <ac:chgData name="Tommy de Jong" userId="b7b9d7aa-b6a8-4f78-85c5-a71428366811" providerId="ADAL" clId="{BCB14B99-D437-45F5-A4DD-0F7A629710A1}" dt="2023-02-07T15:20:26.310" v="2100" actId="478"/>
          <ac:spMkLst>
            <pc:docMk/>
            <pc:sldMk cId="2098367364" sldId="438"/>
            <ac:spMk id="24" creationId="{C00538FC-AEA4-2D1B-5660-6BCB5DB7D1C1}"/>
          </ac:spMkLst>
        </pc:spChg>
        <pc:picChg chg="add mod">
          <ac:chgData name="Tommy de Jong" userId="b7b9d7aa-b6a8-4f78-85c5-a71428366811" providerId="ADAL" clId="{BCB14B99-D437-45F5-A4DD-0F7A629710A1}" dt="2023-02-07T15:21:54.621" v="2104" actId="1076"/>
          <ac:picMkLst>
            <pc:docMk/>
            <pc:sldMk cId="2098367364" sldId="438"/>
            <ac:picMk id="4" creationId="{F754C6A7-642D-8B6D-D304-1090519F7BB4}"/>
          </ac:picMkLst>
        </pc:picChg>
        <pc:picChg chg="del">
          <ac:chgData name="Tommy de Jong" userId="b7b9d7aa-b6a8-4f78-85c5-a71428366811" providerId="ADAL" clId="{BCB14B99-D437-45F5-A4DD-0F7A629710A1}" dt="2023-02-07T15:20:26.310" v="2100" actId="478"/>
          <ac:picMkLst>
            <pc:docMk/>
            <pc:sldMk cId="2098367364" sldId="438"/>
            <ac:picMk id="8" creationId="{6F876CB0-5F27-BAA8-A4CC-9EFC877EBE53}"/>
          </ac:picMkLst>
        </pc:picChg>
        <pc:picChg chg="del">
          <ac:chgData name="Tommy de Jong" userId="b7b9d7aa-b6a8-4f78-85c5-a71428366811" providerId="ADAL" clId="{BCB14B99-D437-45F5-A4DD-0F7A629710A1}" dt="2023-02-07T15:20:26.310" v="2100" actId="478"/>
          <ac:picMkLst>
            <pc:docMk/>
            <pc:sldMk cId="2098367364" sldId="438"/>
            <ac:picMk id="14" creationId="{123E3291-3A44-197E-DA98-7955B521FDBB}"/>
          </ac:picMkLst>
        </pc:picChg>
        <pc:cxnChg chg="del">
          <ac:chgData name="Tommy de Jong" userId="b7b9d7aa-b6a8-4f78-85c5-a71428366811" providerId="ADAL" clId="{BCB14B99-D437-45F5-A4DD-0F7A629710A1}" dt="2023-02-07T15:20:26.310" v="2100" actId="478"/>
          <ac:cxnSpMkLst>
            <pc:docMk/>
            <pc:sldMk cId="2098367364" sldId="438"/>
            <ac:cxnSpMk id="18" creationId="{1EB5FC8C-635F-0902-3283-1C26355C71DB}"/>
          </ac:cxnSpMkLst>
        </pc:cxnChg>
      </pc:sldChg>
      <pc:sldChg chg="modSp add mod">
        <pc:chgData name="Tommy de Jong" userId="b7b9d7aa-b6a8-4f78-85c5-a71428366811" providerId="ADAL" clId="{BCB14B99-D437-45F5-A4DD-0F7A629710A1}" dt="2023-02-07T15:30:20.799" v="2248" actId="20577"/>
        <pc:sldMkLst>
          <pc:docMk/>
          <pc:sldMk cId="1116703782" sldId="439"/>
        </pc:sldMkLst>
        <pc:spChg chg="mod">
          <ac:chgData name="Tommy de Jong" userId="b7b9d7aa-b6a8-4f78-85c5-a71428366811" providerId="ADAL" clId="{BCB14B99-D437-45F5-A4DD-0F7A629710A1}" dt="2023-02-07T15:30:20.799" v="2248" actId="20577"/>
          <ac:spMkLst>
            <pc:docMk/>
            <pc:sldMk cId="1116703782" sldId="439"/>
            <ac:spMk id="5" creationId="{C8E91676-113F-42FB-8B6B-715C77B3DBB9}"/>
          </ac:spMkLst>
        </pc:spChg>
      </pc:sldChg>
      <pc:sldChg chg="addSp delSp modSp add mod ord modAnim">
        <pc:chgData name="Tommy de Jong" userId="b7b9d7aa-b6a8-4f78-85c5-a71428366811" providerId="ADAL" clId="{BCB14B99-D437-45F5-A4DD-0F7A629710A1}" dt="2023-02-07T15:48:08.648" v="2671"/>
        <pc:sldMkLst>
          <pc:docMk/>
          <pc:sldMk cId="2996153898" sldId="440"/>
        </pc:sldMkLst>
        <pc:spChg chg="mod">
          <ac:chgData name="Tommy de Jong" userId="b7b9d7aa-b6a8-4f78-85c5-a71428366811" providerId="ADAL" clId="{BCB14B99-D437-45F5-A4DD-0F7A629710A1}" dt="2023-02-07T15:38:34.471" v="2454" actId="20577"/>
          <ac:spMkLst>
            <pc:docMk/>
            <pc:sldMk cId="2996153898" sldId="440"/>
            <ac:spMk id="2" creationId="{BA9EB1DA-49F5-46DF-A6F9-938B3C88A0E5}"/>
          </ac:spMkLst>
        </pc:spChg>
        <pc:spChg chg="add del mod">
          <ac:chgData name="Tommy de Jong" userId="b7b9d7aa-b6a8-4f78-85c5-a71428366811" providerId="ADAL" clId="{BCB14B99-D437-45F5-A4DD-0F7A629710A1}" dt="2023-02-07T15:38:07.813" v="2425" actId="478"/>
          <ac:spMkLst>
            <pc:docMk/>
            <pc:sldMk cId="2996153898" sldId="440"/>
            <ac:spMk id="3" creationId="{EE6A4697-690D-C565-AD3E-C594E354C58D}"/>
          </ac:spMkLst>
        </pc:spChg>
        <pc:spChg chg="add mod">
          <ac:chgData name="Tommy de Jong" userId="b7b9d7aa-b6a8-4f78-85c5-a71428366811" providerId="ADAL" clId="{BCB14B99-D437-45F5-A4DD-0F7A629710A1}" dt="2023-02-07T15:46:13.268" v="2666" actId="207"/>
          <ac:spMkLst>
            <pc:docMk/>
            <pc:sldMk cId="2996153898" sldId="440"/>
            <ac:spMk id="7" creationId="{2134F290-5689-30E5-232C-431FA77AE5DB}"/>
          </ac:spMkLst>
        </pc:spChg>
        <pc:spChg chg="add mod">
          <ac:chgData name="Tommy de Jong" userId="b7b9d7aa-b6a8-4f78-85c5-a71428366811" providerId="ADAL" clId="{BCB14B99-D437-45F5-A4DD-0F7A629710A1}" dt="2023-02-07T15:45:22.120" v="2641" actId="1076"/>
          <ac:spMkLst>
            <pc:docMk/>
            <pc:sldMk cId="2996153898" sldId="440"/>
            <ac:spMk id="10" creationId="{016A6BC6-CA97-8F74-0577-A0B0808EBBF1}"/>
          </ac:spMkLst>
        </pc:spChg>
        <pc:spChg chg="mod">
          <ac:chgData name="Tommy de Jong" userId="b7b9d7aa-b6a8-4f78-85c5-a71428366811" providerId="ADAL" clId="{BCB14B99-D437-45F5-A4DD-0F7A629710A1}" dt="2023-02-07T15:31:20.127" v="2261" actId="20577"/>
          <ac:spMkLst>
            <pc:docMk/>
            <pc:sldMk cId="2996153898" sldId="440"/>
            <ac:spMk id="11" creationId="{9EC8F593-43A6-C070-1B3D-BCAFA56789D6}"/>
          </ac:spMkLst>
        </pc:spChg>
        <pc:spChg chg="add del mod">
          <ac:chgData name="Tommy de Jong" userId="b7b9d7aa-b6a8-4f78-85c5-a71428366811" providerId="ADAL" clId="{BCB14B99-D437-45F5-A4DD-0F7A629710A1}" dt="2023-02-07T15:48:08.648" v="2671"/>
          <ac:spMkLst>
            <pc:docMk/>
            <pc:sldMk cId="2996153898" sldId="440"/>
            <ac:spMk id="14" creationId="{5C378615-AD65-BBCE-1696-EC0B167A2AE2}"/>
          </ac:spMkLst>
        </pc:spChg>
        <pc:picChg chg="del">
          <ac:chgData name="Tommy de Jong" userId="b7b9d7aa-b6a8-4f78-85c5-a71428366811" providerId="ADAL" clId="{BCB14B99-D437-45F5-A4DD-0F7A629710A1}" dt="2023-02-07T15:31:28.606" v="2281" actId="478"/>
          <ac:picMkLst>
            <pc:docMk/>
            <pc:sldMk cId="2996153898" sldId="440"/>
            <ac:picMk id="4" creationId="{F754C6A7-642D-8B6D-D304-1090519F7BB4}"/>
          </ac:picMkLst>
        </pc:picChg>
        <pc:picChg chg="add del">
          <ac:chgData name="Tommy de Jong" userId="b7b9d7aa-b6a8-4f78-85c5-a71428366811" providerId="ADAL" clId="{BCB14B99-D437-45F5-A4DD-0F7A629710A1}" dt="2023-02-07T15:38:27.703" v="2439" actId="22"/>
          <ac:picMkLst>
            <pc:docMk/>
            <pc:sldMk cId="2996153898" sldId="440"/>
            <ac:picMk id="6" creationId="{100B6624-65F4-816F-CBB9-5DDC2E507EF9}"/>
          </ac:picMkLst>
        </pc:picChg>
        <pc:picChg chg="add mod">
          <ac:chgData name="Tommy de Jong" userId="b7b9d7aa-b6a8-4f78-85c5-a71428366811" providerId="ADAL" clId="{BCB14B99-D437-45F5-A4DD-0F7A629710A1}" dt="2023-02-07T15:45:21.751" v="2640" actId="1076"/>
          <ac:picMkLst>
            <pc:docMk/>
            <pc:sldMk cId="2996153898" sldId="440"/>
            <ac:picMk id="9" creationId="{04C5E8F1-0067-13A4-4ED1-5A800AE13627}"/>
          </ac:picMkLst>
        </pc:picChg>
        <pc:picChg chg="add mod">
          <ac:chgData name="Tommy de Jong" userId="b7b9d7aa-b6a8-4f78-85c5-a71428366811" providerId="ADAL" clId="{BCB14B99-D437-45F5-A4DD-0F7A629710A1}" dt="2023-02-07T15:44:26.096" v="2591" actId="1076"/>
          <ac:picMkLst>
            <pc:docMk/>
            <pc:sldMk cId="2996153898" sldId="440"/>
            <ac:picMk id="13" creationId="{FEDE93FB-C230-C4CC-12F6-A93B6F7155CE}"/>
          </ac:picMkLst>
        </pc:picChg>
        <pc:picChg chg="add del mod">
          <ac:chgData name="Tommy de Jong" userId="b7b9d7aa-b6a8-4f78-85c5-a71428366811" providerId="ADAL" clId="{BCB14B99-D437-45F5-A4DD-0F7A629710A1}" dt="2023-02-07T15:38:07.813" v="2425" actId="478"/>
          <ac:picMkLst>
            <pc:docMk/>
            <pc:sldMk cId="2996153898" sldId="440"/>
            <ac:picMk id="1026" creationId="{AC268CBB-766A-F142-5836-02D70A0EB002}"/>
          </ac:picMkLst>
        </pc:picChg>
      </pc:sldChg>
      <pc:sldChg chg="new del">
        <pc:chgData name="Tommy de Jong" userId="b7b9d7aa-b6a8-4f78-85c5-a71428366811" providerId="ADAL" clId="{BCB14B99-D437-45F5-A4DD-0F7A629710A1}" dt="2023-02-07T15:35:16.593" v="2409" actId="47"/>
        <pc:sldMkLst>
          <pc:docMk/>
          <pc:sldMk cId="2888311879" sldId="441"/>
        </pc:sldMkLst>
      </pc:sldChg>
      <pc:sldChg chg="addSp modSp add mod modAnim">
        <pc:chgData name="Tommy de Jong" userId="b7b9d7aa-b6a8-4f78-85c5-a71428366811" providerId="ADAL" clId="{BCB14B99-D437-45F5-A4DD-0F7A629710A1}" dt="2023-02-07T15:37:21.775" v="2422"/>
        <pc:sldMkLst>
          <pc:docMk/>
          <pc:sldMk cId="2172538025" sldId="442"/>
        </pc:sldMkLst>
        <pc:picChg chg="add mod">
          <ac:chgData name="Tommy de Jong" userId="b7b9d7aa-b6a8-4f78-85c5-a71428366811" providerId="ADAL" clId="{BCB14B99-D437-45F5-A4DD-0F7A629710A1}" dt="2023-02-07T15:36:07.725" v="2412" actId="1076"/>
          <ac:picMkLst>
            <pc:docMk/>
            <pc:sldMk cId="2172538025" sldId="442"/>
            <ac:picMk id="5" creationId="{85C89AA4-CFC6-5FA5-83DC-226DEE400933}"/>
          </ac:picMkLst>
        </pc:picChg>
        <pc:picChg chg="add mod">
          <ac:chgData name="Tommy de Jong" userId="b7b9d7aa-b6a8-4f78-85c5-a71428366811" providerId="ADAL" clId="{BCB14B99-D437-45F5-A4DD-0F7A629710A1}" dt="2023-02-07T15:36:24.213" v="2416" actId="1076"/>
          <ac:picMkLst>
            <pc:docMk/>
            <pc:sldMk cId="2172538025" sldId="442"/>
            <ac:picMk id="7" creationId="{9570E791-D670-D9A7-336A-2A67501B1F48}"/>
          </ac:picMkLst>
        </pc:picChg>
        <pc:picChg chg="add mod">
          <ac:chgData name="Tommy de Jong" userId="b7b9d7aa-b6a8-4f78-85c5-a71428366811" providerId="ADAL" clId="{BCB14B99-D437-45F5-A4DD-0F7A629710A1}" dt="2023-02-07T15:36:47.822" v="2418" actId="1076"/>
          <ac:picMkLst>
            <pc:docMk/>
            <pc:sldMk cId="2172538025" sldId="442"/>
            <ac:picMk id="9" creationId="{0AC694FF-B2CF-ADE1-8779-26BA4902A886}"/>
          </ac:picMkLst>
        </pc:picChg>
        <pc:picChg chg="add mod">
          <ac:chgData name="Tommy de Jong" userId="b7b9d7aa-b6a8-4f78-85c5-a71428366811" providerId="ADAL" clId="{BCB14B99-D437-45F5-A4DD-0F7A629710A1}" dt="2023-02-07T15:37:12.613" v="2420" actId="1076"/>
          <ac:picMkLst>
            <pc:docMk/>
            <pc:sldMk cId="2172538025" sldId="442"/>
            <ac:picMk id="12" creationId="{39B612A2-B2BD-7307-C7DA-F79942AC6EB7}"/>
          </ac:picMkLst>
        </pc:picChg>
      </pc:sldChg>
      <pc:sldChg chg="addSp modSp add mod">
        <pc:chgData name="Tommy de Jong" userId="b7b9d7aa-b6a8-4f78-85c5-a71428366811" providerId="ADAL" clId="{BCB14B99-D437-45F5-A4DD-0F7A629710A1}" dt="2023-02-07T15:52:05.426" v="2779" actId="14100"/>
        <pc:sldMkLst>
          <pc:docMk/>
          <pc:sldMk cId="1853761725" sldId="443"/>
        </pc:sldMkLst>
        <pc:spChg chg="add mod">
          <ac:chgData name="Tommy de Jong" userId="b7b9d7aa-b6a8-4f78-85c5-a71428366811" providerId="ADAL" clId="{BCB14B99-D437-45F5-A4DD-0F7A629710A1}" dt="2023-02-07T15:52:05.426" v="2779" actId="14100"/>
          <ac:spMkLst>
            <pc:docMk/>
            <pc:sldMk cId="1853761725" sldId="443"/>
            <ac:spMk id="5" creationId="{3BDAA9E8-6C81-E64E-0E44-6096A0D16BCA}"/>
          </ac:spMkLst>
        </pc:spChg>
        <pc:picChg chg="add mod">
          <ac:chgData name="Tommy de Jong" userId="b7b9d7aa-b6a8-4f78-85c5-a71428366811" providerId="ADAL" clId="{BCB14B99-D437-45F5-A4DD-0F7A629710A1}" dt="2023-02-07T15:51:38.714" v="2761" actId="1076"/>
          <ac:picMkLst>
            <pc:docMk/>
            <pc:sldMk cId="1853761725" sldId="443"/>
            <ac:picMk id="4" creationId="{F6D962C9-5B11-7A74-01C7-3039124B0F30}"/>
          </ac:picMkLst>
        </pc:picChg>
        <pc:picChg chg="add mod">
          <ac:chgData name="Tommy de Jong" userId="b7b9d7aa-b6a8-4f78-85c5-a71428366811" providerId="ADAL" clId="{BCB14B99-D437-45F5-A4DD-0F7A629710A1}" dt="2023-02-07T15:51:35.541" v="2758" actId="1076"/>
          <ac:picMkLst>
            <pc:docMk/>
            <pc:sldMk cId="1853761725" sldId="443"/>
            <ac:picMk id="7" creationId="{4E486670-6682-B437-013E-62413662F1AF}"/>
          </ac:picMkLst>
        </pc:picChg>
      </pc:sldChg>
      <pc:sldChg chg="addSp delSp modSp add mod delAnim">
        <pc:chgData name="Tommy de Jong" userId="b7b9d7aa-b6a8-4f78-85c5-a71428366811" providerId="ADAL" clId="{BCB14B99-D437-45F5-A4DD-0F7A629710A1}" dt="2023-02-07T16:19:22.510" v="3774" actId="2711"/>
        <pc:sldMkLst>
          <pc:docMk/>
          <pc:sldMk cId="466171176" sldId="444"/>
        </pc:sldMkLst>
        <pc:spChg chg="mod">
          <ac:chgData name="Tommy de Jong" userId="b7b9d7aa-b6a8-4f78-85c5-a71428366811" providerId="ADAL" clId="{BCB14B99-D437-45F5-A4DD-0F7A629710A1}" dt="2023-02-07T16:16:30.438" v="3597" actId="20577"/>
          <ac:spMkLst>
            <pc:docMk/>
            <pc:sldMk cId="466171176" sldId="444"/>
            <ac:spMk id="2" creationId="{BA9EB1DA-49F5-46DF-A6F9-938B3C88A0E5}"/>
          </ac:spMkLst>
        </pc:spChg>
        <pc:spChg chg="add mod">
          <ac:chgData name="Tommy de Jong" userId="b7b9d7aa-b6a8-4f78-85c5-a71428366811" providerId="ADAL" clId="{BCB14B99-D437-45F5-A4DD-0F7A629710A1}" dt="2023-02-07T16:19:22.510" v="3774" actId="2711"/>
          <ac:spMkLst>
            <pc:docMk/>
            <pc:sldMk cId="466171176" sldId="444"/>
            <ac:spMk id="3" creationId="{ABEBE1E8-3477-7D0E-58FB-A7103E13B4CA}"/>
          </ac:spMkLst>
        </pc:spChg>
        <pc:spChg chg="del">
          <ac:chgData name="Tommy de Jong" userId="b7b9d7aa-b6a8-4f78-85c5-a71428366811" providerId="ADAL" clId="{BCB14B99-D437-45F5-A4DD-0F7A629710A1}" dt="2023-02-07T16:16:16.881" v="3555" actId="478"/>
          <ac:spMkLst>
            <pc:docMk/>
            <pc:sldMk cId="466171176" sldId="444"/>
            <ac:spMk id="10" creationId="{84EF838A-FA61-CA78-DCBC-7FEE23494ADB}"/>
          </ac:spMkLst>
        </pc:spChg>
        <pc:grpChg chg="del">
          <ac:chgData name="Tommy de Jong" userId="b7b9d7aa-b6a8-4f78-85c5-a71428366811" providerId="ADAL" clId="{BCB14B99-D437-45F5-A4DD-0F7A629710A1}" dt="2023-02-07T16:16:32.023" v="3598" actId="478"/>
          <ac:grpSpMkLst>
            <pc:docMk/>
            <pc:sldMk cId="466171176" sldId="444"/>
            <ac:grpSpMk id="9" creationId="{72D88E7F-6B03-95AF-C549-D1324D7C86DC}"/>
          </ac:grpSpMkLst>
        </pc:grpChg>
        <pc:picChg chg="del">
          <ac:chgData name="Tommy de Jong" userId="b7b9d7aa-b6a8-4f78-85c5-a71428366811" providerId="ADAL" clId="{BCB14B99-D437-45F5-A4DD-0F7A629710A1}" dt="2023-02-07T16:16:17.277" v="3556" actId="478"/>
          <ac:picMkLst>
            <pc:docMk/>
            <pc:sldMk cId="466171176" sldId="444"/>
            <ac:picMk id="5" creationId="{27B33190-0FB1-0F99-20C9-6A7BF40F3744}"/>
          </ac:picMkLst>
        </pc:picChg>
      </pc:sldChg>
      <pc:sldChg chg="new del">
        <pc:chgData name="Tommy de Jong" userId="b7b9d7aa-b6a8-4f78-85c5-a71428366811" providerId="ADAL" clId="{BCB14B99-D437-45F5-A4DD-0F7A629710A1}" dt="2023-02-07T15:59:19.437" v="3028" actId="47"/>
        <pc:sldMkLst>
          <pc:docMk/>
          <pc:sldMk cId="1426302006" sldId="444"/>
        </pc:sldMkLst>
      </pc:sldChg>
      <pc:sldChg chg="delSp modSp add del mod delAnim">
        <pc:chgData name="Tommy de Jong" userId="b7b9d7aa-b6a8-4f78-85c5-a71428366811" providerId="ADAL" clId="{BCB14B99-D437-45F5-A4DD-0F7A629710A1}" dt="2023-02-07T15:59:44.038" v="3038" actId="47"/>
        <pc:sldMkLst>
          <pc:docMk/>
          <pc:sldMk cId="3377306440" sldId="445"/>
        </pc:sldMkLst>
        <pc:spChg chg="mod">
          <ac:chgData name="Tommy de Jong" userId="b7b9d7aa-b6a8-4f78-85c5-a71428366811" providerId="ADAL" clId="{BCB14B99-D437-45F5-A4DD-0F7A629710A1}" dt="2023-02-07T15:59:22.778" v="3035" actId="20577"/>
          <ac:spMkLst>
            <pc:docMk/>
            <pc:sldMk cId="3377306440" sldId="445"/>
            <ac:spMk id="2" creationId="{BA9EB1DA-49F5-46DF-A6F9-938B3C88A0E5}"/>
          </ac:spMkLst>
        </pc:spChg>
        <pc:spChg chg="del">
          <ac:chgData name="Tommy de Jong" userId="b7b9d7aa-b6a8-4f78-85c5-a71428366811" providerId="ADAL" clId="{BCB14B99-D437-45F5-A4DD-0F7A629710A1}" dt="2023-02-07T15:59:32.741" v="3037" actId="478"/>
          <ac:spMkLst>
            <pc:docMk/>
            <pc:sldMk cId="3377306440" sldId="445"/>
            <ac:spMk id="3" creationId="{C0617DF8-9263-11C7-DCEB-98BF1D503773}"/>
          </ac:spMkLst>
        </pc:spChg>
        <pc:grpChg chg="del">
          <ac:chgData name="Tommy de Jong" userId="b7b9d7aa-b6a8-4f78-85c5-a71428366811" providerId="ADAL" clId="{BCB14B99-D437-45F5-A4DD-0F7A629710A1}" dt="2023-02-07T15:59:30.368" v="3036" actId="478"/>
          <ac:grpSpMkLst>
            <pc:docMk/>
            <pc:sldMk cId="3377306440" sldId="445"/>
            <ac:grpSpMk id="49" creationId="{08C6B0AD-DE81-9943-2B04-6BB13283EF82}"/>
          </ac:grpSpMkLst>
        </pc:grpChg>
        <pc:grpChg chg="del">
          <ac:chgData name="Tommy de Jong" userId="b7b9d7aa-b6a8-4f78-85c5-a71428366811" providerId="ADAL" clId="{BCB14B99-D437-45F5-A4DD-0F7A629710A1}" dt="2023-02-07T15:59:30.368" v="3036" actId="478"/>
          <ac:grpSpMkLst>
            <pc:docMk/>
            <pc:sldMk cId="3377306440" sldId="445"/>
            <ac:grpSpMk id="52" creationId="{C911CC31-5D79-4FF7-7115-837BEF093F19}"/>
          </ac:grpSpMkLst>
        </pc:grpChg>
        <pc:picChg chg="del">
          <ac:chgData name="Tommy de Jong" userId="b7b9d7aa-b6a8-4f78-85c5-a71428366811" providerId="ADAL" clId="{BCB14B99-D437-45F5-A4DD-0F7A629710A1}" dt="2023-02-07T15:59:30.368" v="3036" actId="478"/>
          <ac:picMkLst>
            <pc:docMk/>
            <pc:sldMk cId="3377306440" sldId="445"/>
            <ac:picMk id="47" creationId="{2D97897A-5F26-629A-196A-6002FF391D64}"/>
          </ac:picMkLst>
        </pc:picChg>
        <pc:picChg chg="del">
          <ac:chgData name="Tommy de Jong" userId="b7b9d7aa-b6a8-4f78-85c5-a71428366811" providerId="ADAL" clId="{BCB14B99-D437-45F5-A4DD-0F7A629710A1}" dt="2023-02-07T15:59:30.368" v="3036" actId="478"/>
          <ac:picMkLst>
            <pc:docMk/>
            <pc:sldMk cId="3377306440" sldId="445"/>
            <ac:picMk id="48" creationId="{112882DC-3F70-4091-61F6-F9A366BF0222}"/>
          </ac:picMkLst>
        </pc:picChg>
        <pc:picChg chg="del">
          <ac:chgData name="Tommy de Jong" userId="b7b9d7aa-b6a8-4f78-85c5-a71428366811" providerId="ADAL" clId="{BCB14B99-D437-45F5-A4DD-0F7A629710A1}" dt="2023-02-07T15:59:30.368" v="3036" actId="478"/>
          <ac:picMkLst>
            <pc:docMk/>
            <pc:sldMk cId="3377306440" sldId="445"/>
            <ac:picMk id="55" creationId="{3EF7B855-0944-AA1F-4DCF-727E4E3CAED2}"/>
          </ac:picMkLst>
        </pc:picChg>
        <pc:cxnChg chg="del">
          <ac:chgData name="Tommy de Jong" userId="b7b9d7aa-b6a8-4f78-85c5-a71428366811" providerId="ADAL" clId="{BCB14B99-D437-45F5-A4DD-0F7A629710A1}" dt="2023-02-07T15:59:30.368" v="3036" actId="478"/>
          <ac:cxnSpMkLst>
            <pc:docMk/>
            <pc:sldMk cId="3377306440" sldId="445"/>
            <ac:cxnSpMk id="57" creationId="{20BB9F43-0868-F21D-09B6-A28655693E1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7F5A-DE66-407D-AD7A-E218D3FE5E66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BD2EC-17D1-4C2E-AF75-B4E545DA1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7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0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6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29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86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91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4400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E49938"/>
          </a:solidFill>
          <a:ln>
            <a:solidFill>
              <a:srgbClr val="E49938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51513"/>
            <a:ext cx="10571998" cy="72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1F6C4A-92E3-4D63-A6D5-8F1792318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125" y="248902"/>
            <a:ext cx="2944707" cy="11010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31330E-6C3D-42C1-864F-94B6E3E9A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440001"/>
            <a:ext cx="10554574" cy="441879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8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9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2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6668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E49938"/>
          </a:solidFill>
          <a:ln>
            <a:solidFill>
              <a:srgbClr val="E4993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51513"/>
            <a:ext cx="10571998" cy="6958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1F6C4A-92E3-4D63-A6D5-8F1792318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125" y="248902"/>
            <a:ext cx="2944707" cy="11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1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/>
              <a:pPr/>
              <a:t>2/7/2023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C15120F-9461-475A-8AB7-D98BB53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4E2A27DE-9CC7-4140-A976-61BD00B4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HashiCorp Terraform logo (blog-adjusted aspect ratio) - VMware Cloud  Provider Blog">
            <a:extLst>
              <a:ext uri="{FF2B5EF4-FFF2-40B4-BE49-F238E27FC236}">
                <a16:creationId xmlns:a16="http://schemas.microsoft.com/office/drawing/2014/main" id="{280A7248-556D-49CD-A61E-9FD84242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744" y="1773818"/>
            <a:ext cx="3109142" cy="23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E2B248-862C-4E79-9DFD-730626D5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0528" y="1110953"/>
            <a:ext cx="0" cy="35977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3">
            <a:extLst>
              <a:ext uri="{FF2B5EF4-FFF2-40B4-BE49-F238E27FC236}">
                <a16:creationId xmlns:a16="http://schemas.microsoft.com/office/drawing/2014/main" id="{72C4C7EF-0571-4E9E-B498-903D272F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88" y="1619870"/>
            <a:ext cx="4824349" cy="1809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E5F06-4511-4FED-903B-61F50EDC7712}"/>
              </a:ext>
            </a:extLst>
          </p:cNvPr>
          <p:cNvSpPr txBox="1"/>
          <p:nvPr/>
        </p:nvSpPr>
        <p:spPr>
          <a:xfrm>
            <a:off x="4407897" y="3990535"/>
            <a:ext cx="6151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E49938"/>
                </a:solidFill>
                <a:latin typeface="Consolas" panose="020B0609020204030204" pitchFamily="49" charset="0"/>
              </a:rPr>
              <a:t>Terraform Workshop</a:t>
            </a:r>
            <a:endParaRPr lang="nl-NL" sz="4000" b="1">
              <a:solidFill>
                <a:srgbClr val="E4993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Hoe ga je om met secrets?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state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BE1E8-3477-7D0E-58FB-A7103E13B4CA}"/>
              </a:ext>
            </a:extLst>
          </p:cNvPr>
          <p:cNvSpPr txBox="1"/>
          <p:nvPr/>
        </p:nvSpPr>
        <p:spPr>
          <a:xfrm>
            <a:off x="1958590" y="2491992"/>
            <a:ext cx="8124093" cy="27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/>
              <a:t>Via </a:t>
            </a:r>
            <a:r>
              <a:rPr lang="en-US" b="1"/>
              <a:t>environment variabelen </a:t>
            </a:r>
            <a:r>
              <a:rPr lang="en-US">
                <a:solidFill>
                  <a:schemeClr val="accent1"/>
                </a:solidFill>
              </a:rPr>
              <a:t>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TF_VAR_connection_string</a:t>
            </a:r>
            <a:r>
              <a:rPr lang="en-US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/>
              <a:t>Via de </a:t>
            </a:r>
            <a:r>
              <a:rPr lang="en-US" b="1"/>
              <a:t>commandline </a:t>
            </a:r>
            <a:r>
              <a:rPr lang="en-US">
                <a:solidFill>
                  <a:schemeClr val="accent1"/>
                </a:solidFill>
              </a:rPr>
              <a:t>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terraform apply -var connection_string=X</a:t>
            </a:r>
            <a:r>
              <a:rPr lang="en-US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nl-NL">
                <a:solidFill>
                  <a:schemeClr val="tx2"/>
                </a:solidFill>
              </a:rPr>
              <a:t>Via een </a:t>
            </a:r>
            <a:r>
              <a:rPr lang="nl-NL" b="1">
                <a:solidFill>
                  <a:schemeClr val="tx2"/>
                </a:solidFill>
              </a:rPr>
              <a:t>vault </a:t>
            </a:r>
            <a:r>
              <a:rPr lang="nl-NL">
                <a:solidFill>
                  <a:schemeClr val="accent1"/>
                </a:solidFill>
              </a:rPr>
              <a:t>(</a:t>
            </a:r>
            <a:r>
              <a:rPr lang="en-US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azurerm_key_vault_secret.bctf-public-key.value</a:t>
            </a:r>
            <a:r>
              <a:rPr lang="nl-NL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250000"/>
              </a:lnSpc>
            </a:pPr>
            <a:endParaRPr lang="nl-N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71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Locking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state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E3CD8-4D0B-D870-095D-A814AFEBDDA2}"/>
              </a:ext>
            </a:extLst>
          </p:cNvPr>
          <p:cNvSpPr txBox="1"/>
          <p:nvPr/>
        </p:nvSpPr>
        <p:spPr>
          <a:xfrm>
            <a:off x="947225" y="1856935"/>
            <a:ext cx="100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Je wil fouten in je state file voorkomen, dus zet Terraform een lock op je state file</a:t>
            </a:r>
          </a:p>
        </p:txBody>
      </p:sp>
      <p:pic>
        <p:nvPicPr>
          <p:cNvPr id="7" name="Graphic 6" descr="Lock with solid fill">
            <a:extLst>
              <a:ext uri="{FF2B5EF4-FFF2-40B4-BE49-F238E27FC236}">
                <a16:creationId xmlns:a16="http://schemas.microsoft.com/office/drawing/2014/main" id="{DB9C61F0-ADE3-1A03-3704-38E9879D0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0492" y="3044485"/>
            <a:ext cx="2117187" cy="2117187"/>
          </a:xfrm>
          <a:prstGeom prst="rect">
            <a:avLst/>
          </a:prstGeom>
        </p:spPr>
      </p:pic>
      <p:pic>
        <p:nvPicPr>
          <p:cNvPr id="9" name="Picture 2" descr="Typical Terraform workflow: Write config, review plan, apply">
            <a:extLst>
              <a:ext uri="{FF2B5EF4-FFF2-40B4-BE49-F238E27FC236}">
                <a16:creationId xmlns:a16="http://schemas.microsoft.com/office/drawing/2014/main" id="{ABC6BECF-4FAE-EDB9-156A-4D2B9A6E4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8" r="21676"/>
          <a:stretch/>
        </p:blipFill>
        <p:spPr bwMode="auto">
          <a:xfrm>
            <a:off x="2836986" y="3429000"/>
            <a:ext cx="5059679" cy="32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Programmer female with solid fill">
            <a:extLst>
              <a:ext uri="{FF2B5EF4-FFF2-40B4-BE49-F238E27FC236}">
                <a16:creationId xmlns:a16="http://schemas.microsoft.com/office/drawing/2014/main" id="{532D838A-EF79-A088-F6A3-E2E7F4D3A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328" y="346765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EA5722-EB92-8134-AF71-90CC461545FB}"/>
              </a:ext>
            </a:extLst>
          </p:cNvPr>
          <p:cNvSpPr txBox="1"/>
          <p:nvPr/>
        </p:nvSpPr>
        <p:spPr>
          <a:xfrm>
            <a:off x="3411028" y="431006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Anne</a:t>
            </a:r>
            <a:endParaRPr lang="nl-NL"/>
          </a:p>
        </p:txBody>
      </p:sp>
      <p:pic>
        <p:nvPicPr>
          <p:cNvPr id="16" name="Graphic 15" descr="Programmer female with solid fill">
            <a:extLst>
              <a:ext uri="{FF2B5EF4-FFF2-40B4-BE49-F238E27FC236}">
                <a16:creationId xmlns:a16="http://schemas.microsoft.com/office/drawing/2014/main" id="{DA891A87-7179-D79B-267B-C8B5B5129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08" y="233355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27793B-DD72-C1D2-6406-AA6B7ABA2E89}"/>
              </a:ext>
            </a:extLst>
          </p:cNvPr>
          <p:cNvSpPr txBox="1"/>
          <p:nvPr/>
        </p:nvSpPr>
        <p:spPr>
          <a:xfrm>
            <a:off x="6058097" y="316659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Piet</a:t>
            </a:r>
            <a:endParaRPr lang="nl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C1A3A52-B409-6EBC-4575-53CF396AF062}"/>
              </a:ext>
            </a:extLst>
          </p:cNvPr>
          <p:cNvSpPr/>
          <p:nvPr/>
        </p:nvSpPr>
        <p:spPr>
          <a:xfrm>
            <a:off x="5814646" y="3247954"/>
            <a:ext cx="281354" cy="69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DEFB34B1-03DA-338E-39AD-CAC9AAF5D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1569" y="4960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22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dependencies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09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Dependency graph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dependencies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4C6A7-642D-8B6D-D304-1090519F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" y="1692040"/>
            <a:ext cx="12053169" cy="43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7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Impliciet &amp; Expliciet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dependencies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876CB0-5F27-BAA8-A4CC-9EFC877EB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12" y="4389119"/>
            <a:ext cx="4851098" cy="1835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3E3291-3A44-197E-DA98-7955B52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487" y="1936653"/>
            <a:ext cx="5891831" cy="139834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B5FC8C-635F-0902-3283-1C26355C71DB}"/>
              </a:ext>
            </a:extLst>
          </p:cNvPr>
          <p:cNvCxnSpPr/>
          <p:nvPr/>
        </p:nvCxnSpPr>
        <p:spPr>
          <a:xfrm>
            <a:off x="1043353" y="4051496"/>
            <a:ext cx="1010529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C072BB-F72A-E539-0472-86A7F1A14F05}"/>
              </a:ext>
            </a:extLst>
          </p:cNvPr>
          <p:cNvSpPr txBox="1"/>
          <p:nvPr/>
        </p:nvSpPr>
        <p:spPr>
          <a:xfrm>
            <a:off x="1043353" y="1936653"/>
            <a:ext cx="4625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Een </a:t>
            </a:r>
            <a:r>
              <a:rPr lang="en-US" b="1"/>
              <a:t>impliciete </a:t>
            </a:r>
            <a:r>
              <a:rPr lang="en-US"/>
              <a:t>dependency maak je door een </a:t>
            </a:r>
            <a:r>
              <a:rPr lang="en-US" b="1"/>
              <a:t>resource reference </a:t>
            </a:r>
            <a:r>
              <a:rPr lang="en-US"/>
              <a:t>te maken</a:t>
            </a:r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E3736-4301-32A4-0912-24F126AF8034}"/>
              </a:ext>
            </a:extLst>
          </p:cNvPr>
          <p:cNvSpPr txBox="1"/>
          <p:nvPr/>
        </p:nvSpPr>
        <p:spPr>
          <a:xfrm>
            <a:off x="1043352" y="2895601"/>
            <a:ext cx="4625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Hierdoor weet Terraform zelf dat de SA </a:t>
            </a:r>
            <a:r>
              <a:rPr lang="en-US" b="1"/>
              <a:t>afhankelijk</a:t>
            </a:r>
            <a:r>
              <a:rPr lang="en-US"/>
              <a:t> is van de RG</a:t>
            </a:r>
            <a:endParaRPr lang="nl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47A47-9B24-8BD3-570C-5F9B8D5310B6}"/>
              </a:ext>
            </a:extLst>
          </p:cNvPr>
          <p:cNvSpPr txBox="1"/>
          <p:nvPr/>
        </p:nvSpPr>
        <p:spPr>
          <a:xfrm>
            <a:off x="1043351" y="4561061"/>
            <a:ext cx="4625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Een </a:t>
            </a:r>
            <a:r>
              <a:rPr lang="en-US" b="1"/>
              <a:t>expliciete </a:t>
            </a:r>
            <a:r>
              <a:rPr lang="en-US"/>
              <a:t>dependency geef je aan met het </a:t>
            </a:r>
            <a:r>
              <a:rPr lang="en-US" b="1"/>
              <a:t>depends_on</a:t>
            </a:r>
            <a:r>
              <a:rPr lang="en-US"/>
              <a:t> block</a:t>
            </a:r>
            <a:endParaRPr lang="nl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0538FC-AEA4-2D1B-5660-6BCB5DB7D1C1}"/>
              </a:ext>
            </a:extLst>
          </p:cNvPr>
          <p:cNvSpPr txBox="1"/>
          <p:nvPr/>
        </p:nvSpPr>
        <p:spPr>
          <a:xfrm>
            <a:off x="1043350" y="5462967"/>
            <a:ext cx="4625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Hierdoor creëer je een handmatige dependency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2191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provisioners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70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Definitie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provisioners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A4697-690D-C565-AD3E-C594E354C58D}"/>
              </a:ext>
            </a:extLst>
          </p:cNvPr>
          <p:cNvSpPr txBox="1"/>
          <p:nvPr/>
        </p:nvSpPr>
        <p:spPr>
          <a:xfrm>
            <a:off x="2949526" y="1698674"/>
            <a:ext cx="629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Met Terraform provisioners kun je acties uitvoeren op je </a:t>
            </a:r>
            <a:r>
              <a:rPr lang="en-US" b="1">
                <a:solidFill>
                  <a:schemeClr val="accent1"/>
                </a:solidFill>
              </a:rPr>
              <a:t>lokale machine </a:t>
            </a:r>
            <a:r>
              <a:rPr lang="en-US"/>
              <a:t>of een </a:t>
            </a:r>
            <a:r>
              <a:rPr lang="en-US" b="1">
                <a:solidFill>
                  <a:schemeClr val="accent1"/>
                </a:solidFill>
              </a:rPr>
              <a:t>remote machine</a:t>
            </a:r>
            <a:endParaRPr lang="nl-NL" b="1">
              <a:solidFill>
                <a:schemeClr val="accent1"/>
              </a:solidFill>
            </a:endParaRPr>
          </a:p>
        </p:txBody>
      </p:sp>
      <p:pic>
        <p:nvPicPr>
          <p:cNvPr id="1026" name="Picture 2" descr="terraform provisioners diagram">
            <a:extLst>
              <a:ext uri="{FF2B5EF4-FFF2-40B4-BE49-F238E27FC236}">
                <a16:creationId xmlns:a16="http://schemas.microsoft.com/office/drawing/2014/main" id="{AC268CBB-766A-F142-5836-02D70A0EB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362" y="2362840"/>
            <a:ext cx="7432968" cy="430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89AA4-CFC6-5FA5-83DC-226DEE40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7" y="2000597"/>
            <a:ext cx="7117813" cy="1743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0E791-D670-D9A7-336A-2A67501B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333" y="2362840"/>
            <a:ext cx="6246934" cy="2627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C694FF-B2CF-ADE1-8779-26BA4902A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899" y="4409669"/>
            <a:ext cx="7277100" cy="188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B612A2-B2BD-7307-C7DA-F79942AC6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604" y="1493085"/>
            <a:ext cx="68199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38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Waarom niet?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provisioners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4F290-5689-30E5-232C-431FA77AE5DB}"/>
              </a:ext>
            </a:extLst>
          </p:cNvPr>
          <p:cNvSpPr txBox="1"/>
          <p:nvPr/>
        </p:nvSpPr>
        <p:spPr>
          <a:xfrm>
            <a:off x="934496" y="1964453"/>
            <a:ext cx="10656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Terraform kan het resultaat niet checken </a:t>
            </a:r>
            <a:r>
              <a:rPr lang="en-US">
                <a:solidFill>
                  <a:schemeClr val="accent1"/>
                </a:solidFill>
              </a:rPr>
              <a:t>omdat dit niet vast staat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tx2"/>
                </a:solidFill>
              </a:rPr>
              <a:t>Er is (bijna) altijd wel een andere oplossing </a:t>
            </a:r>
            <a:r>
              <a:rPr lang="nl-NL">
                <a:solidFill>
                  <a:schemeClr val="accent1"/>
                </a:solidFill>
              </a:rPr>
              <a:t>(golden image, config management tool)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5E8F1-0067-13A4-4ED1-5A800AE1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013" y="3245171"/>
            <a:ext cx="7469275" cy="1218457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016A6BC6-CA97-8F74-0577-A0B0808EBBF1}"/>
              </a:ext>
            </a:extLst>
          </p:cNvPr>
          <p:cNvSpPr/>
          <p:nvPr/>
        </p:nvSpPr>
        <p:spPr>
          <a:xfrm>
            <a:off x="5667270" y="4607169"/>
            <a:ext cx="467249" cy="547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DE93FB-C230-C4CC-12F6-A93B6F715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93" y="5323001"/>
            <a:ext cx="7781402" cy="10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53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Wanneer wel?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provisioners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962C9-5B11-7A74-01C7-3039124B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79" y="5160493"/>
            <a:ext cx="10143669" cy="1245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AA9E8-6C81-E64E-0E44-6096A0D16BCA}"/>
              </a:ext>
            </a:extLst>
          </p:cNvPr>
          <p:cNvSpPr txBox="1"/>
          <p:nvPr/>
        </p:nvSpPr>
        <p:spPr>
          <a:xfrm>
            <a:off x="658166" y="2594021"/>
            <a:ext cx="5591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>
                <a:solidFill>
                  <a:schemeClr val="tx2"/>
                </a:solidFill>
              </a:rPr>
              <a:t>Als je te maken hebt met een </a:t>
            </a:r>
            <a:r>
              <a:rPr lang="nl-NL">
                <a:solidFill>
                  <a:schemeClr val="accent1"/>
                </a:solidFill>
              </a:rPr>
              <a:t>trage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Bij een </a:t>
            </a:r>
            <a:r>
              <a:rPr lang="en-US">
                <a:solidFill>
                  <a:schemeClr val="accent1"/>
                </a:solidFill>
              </a:rPr>
              <a:t>bug</a:t>
            </a:r>
            <a:r>
              <a:rPr lang="en-US"/>
              <a:t> in een Terraform </a:t>
            </a:r>
            <a:r>
              <a:rPr lang="en-US">
                <a:solidFill>
                  <a:schemeClr val="accent1"/>
                </a:solidFill>
              </a:rPr>
              <a:t>provider</a:t>
            </a:r>
          </a:p>
          <a:p>
            <a:endParaRPr lang="nl-NL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86670-6682-B437-013E-62413662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58" y="1972539"/>
            <a:ext cx="5783931" cy="29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61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CB38-931C-7755-A821-8F489BE1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time!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0243-84BF-C633-2B34-5A4543C8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1828801"/>
            <a:ext cx="11243787" cy="523529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Goed of fout?</a:t>
            </a:r>
          </a:p>
          <a:p>
            <a:pPr>
              <a:buFont typeface="+mj-lt"/>
              <a:buAutoNum type="arabicPeriod"/>
            </a:pPr>
            <a:r>
              <a:rPr lang="en-US"/>
              <a:t>Het is een goed idee om mijn </a:t>
            </a:r>
            <a:r>
              <a:rPr lang="en-US">
                <a:solidFill>
                  <a:schemeClr val="accent1"/>
                </a:solidFill>
              </a:rPr>
              <a:t>state file </a:t>
            </a:r>
            <a:r>
              <a:rPr lang="en-US"/>
              <a:t>in Git te zetten</a:t>
            </a:r>
          </a:p>
          <a:p>
            <a:pPr>
              <a:buFont typeface="+mj-lt"/>
              <a:buAutoNum type="arabicPeriod"/>
            </a:pPr>
            <a:r>
              <a:rPr lang="en-US"/>
              <a:t>Ik kan met 2 personen </a:t>
            </a:r>
            <a:r>
              <a:rPr lang="en-US">
                <a:solidFill>
                  <a:schemeClr val="accent1"/>
                </a:solidFill>
              </a:rPr>
              <a:t>tegelijkertijd</a:t>
            </a:r>
            <a:r>
              <a:rPr lang="en-US"/>
              <a:t> Terraform runnen (met </a:t>
            </a:r>
            <a:r>
              <a:rPr lang="en-US">
                <a:solidFill>
                  <a:schemeClr val="accent1"/>
                </a:solidFill>
              </a:rPr>
              <a:t>terraform apply</a:t>
            </a:r>
            <a:r>
              <a:rPr lang="en-US"/>
              <a:t>)</a:t>
            </a:r>
          </a:p>
          <a:p>
            <a:pPr>
              <a:buFont typeface="+mj-lt"/>
              <a:buAutoNum type="arabicPeriod"/>
            </a:pPr>
            <a:r>
              <a:rPr lang="en-US"/>
              <a:t>Een </a:t>
            </a:r>
            <a:r>
              <a:rPr lang="en-US">
                <a:solidFill>
                  <a:schemeClr val="accent1"/>
                </a:solidFill>
              </a:rPr>
              <a:t>expliciete</a:t>
            </a:r>
            <a:r>
              <a:rPr lang="en-US"/>
              <a:t> dependency geef ik aan met het </a:t>
            </a:r>
            <a:r>
              <a:rPr lang="en-US">
                <a:solidFill>
                  <a:schemeClr val="accent1"/>
                </a:solidFill>
              </a:rPr>
              <a:t>depends_on </a:t>
            </a:r>
            <a:r>
              <a:rPr lang="en-US"/>
              <a:t>block</a:t>
            </a:r>
          </a:p>
          <a:p>
            <a:pPr>
              <a:buFont typeface="+mj-lt"/>
              <a:buAutoNum type="arabicPeriod"/>
            </a:pPr>
            <a:r>
              <a:rPr lang="en-US"/>
              <a:t>Met de </a:t>
            </a:r>
            <a:r>
              <a:rPr lang="en-US">
                <a:solidFill>
                  <a:schemeClr val="accent1"/>
                </a:solidFill>
              </a:rPr>
              <a:t>remote-exec provisioner </a:t>
            </a:r>
            <a:r>
              <a:rPr lang="en-US"/>
              <a:t>kan ik software installeren op mijn nieuwe machine</a:t>
            </a:r>
          </a:p>
          <a:p>
            <a:pPr>
              <a:buFont typeface="+mj-lt"/>
              <a:buAutoNum type="arabicPeriod"/>
            </a:pPr>
            <a:r>
              <a:rPr lang="en-US"/>
              <a:t>Ik kan voorkomen dat er </a:t>
            </a:r>
            <a:r>
              <a:rPr lang="en-US">
                <a:solidFill>
                  <a:schemeClr val="accent1"/>
                </a:solidFill>
              </a:rPr>
              <a:t>secrets</a:t>
            </a:r>
            <a:r>
              <a:rPr lang="en-US"/>
              <a:t> in mijn state file belanden dmv </a:t>
            </a:r>
            <a:r>
              <a:rPr lang="nl-NL">
                <a:solidFill>
                  <a:schemeClr val="accent1"/>
                </a:solidFill>
                <a:latin typeface="Consolas" panose="020B0609020204030204" pitchFamily="49" charset="0"/>
              </a:rPr>
              <a:t>sensitive=true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/>
              <a:t>Als iemand een handmatige wijziging maakt in de Azure portal zal deze ongedaan gemaakt worden door </a:t>
            </a:r>
            <a:r>
              <a:rPr lang="en-US">
                <a:solidFill>
                  <a:schemeClr val="accent1"/>
                </a:solidFill>
              </a:rPr>
              <a:t>terraform apply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Als ik </a:t>
            </a:r>
            <a:r>
              <a:rPr lang="en-US">
                <a:solidFill>
                  <a:schemeClr val="accent1"/>
                </a:solidFill>
              </a:rPr>
              <a:t>terraform init </a:t>
            </a:r>
            <a:r>
              <a:rPr lang="en-US">
                <a:solidFill>
                  <a:schemeClr val="tx2"/>
                </a:solidFill>
              </a:rPr>
              <a:t>run wordt er een state file aangemaakt</a:t>
            </a:r>
            <a:endParaRPr lang="en-US"/>
          </a:p>
          <a:p>
            <a:pPr>
              <a:buFont typeface="+mj-lt"/>
              <a:buAutoNum type="arabicPeriod"/>
            </a:pPr>
            <a:endParaRPr lang="en-US">
              <a:solidFill>
                <a:schemeClr val="accent1"/>
              </a:solidFill>
            </a:endParaRPr>
          </a:p>
          <a:p>
            <a:pPr>
              <a:buFont typeface="+mj-lt"/>
              <a:buAutoNum type="arabicPeriod"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63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A76D-C30A-41CF-A065-09F92A57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Recap vorige keer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72DD-74AB-4C55-AB40-651C76AC3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1864350"/>
            <a:ext cx="11095515" cy="4709952"/>
          </a:xfrm>
          <a:effectLst/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nl-NL" sz="2200"/>
              <a:t>In de eerste module hadden we het over:</a:t>
            </a:r>
          </a:p>
          <a:p>
            <a:pPr lvl="0"/>
            <a:r>
              <a:rPr lang="nl-NL" sz="2200"/>
              <a:t>wat Infrastructure-as-Code (IaC) en Terraform zijn</a:t>
            </a:r>
          </a:p>
          <a:p>
            <a:pPr lvl="0"/>
            <a:r>
              <a:rPr lang="nl-NL" sz="2200"/>
              <a:t>een aantal relevante concepten binnen Terraform</a:t>
            </a:r>
          </a:p>
          <a:p>
            <a:pPr lvl="0"/>
            <a:r>
              <a:rPr lang="nl-NL" sz="2200"/>
              <a:t>een aantal gevaren bij het gebruik van Terraform</a:t>
            </a:r>
          </a:p>
          <a:p>
            <a:r>
              <a:rPr lang="nl-NL" sz="2200"/>
              <a:t>hoe de syntax van Terraform werkt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basis Terraform CLI commando’s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resources / data sources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resource addressing / references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providers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functions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variabelen / locals</a:t>
            </a:r>
            <a:endParaRPr lang="en-NL" sz="2000"/>
          </a:p>
        </p:txBody>
      </p:sp>
    </p:spTree>
    <p:extLst>
      <p:ext uri="{BB962C8B-B14F-4D97-AF65-F5344CB8AC3E}">
        <p14:creationId xmlns:p14="http://schemas.microsoft.com/office/powerpoint/2010/main" val="293743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BF1D-BA17-AF9E-3D1B-9A546B9C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</a:t>
            </a:r>
            <a:r>
              <a:rPr lang="nl-NL"/>
              <a:t>inde van module 2!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DA55F4-5BF7-AA90-6F63-EDF4CC0B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1990959"/>
            <a:ext cx="11095515" cy="3867839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sz="2200"/>
              <a:t>Nu :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weet je meer over de Terraform state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weet je het verschil tussen impliciete en expliciete dependencies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kun je werken met een aantal built-in provisioners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kun je aan de slag met de tweede module van de workshop!</a:t>
            </a:r>
            <a:endParaRPr lang="en-NL" sz="2200" dirty="0"/>
          </a:p>
        </p:txBody>
      </p:sp>
    </p:spTree>
    <p:extLst>
      <p:ext uri="{BB962C8B-B14F-4D97-AF65-F5344CB8AC3E}">
        <p14:creationId xmlns:p14="http://schemas.microsoft.com/office/powerpoint/2010/main" val="362346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B58E-287C-0EBB-A69D-C4717439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gaan verder bouwen!</a:t>
            </a:r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5FE2E6-0636-B6DD-8418-5DC98F5F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2" t="24758" r="4226" b="14078"/>
          <a:stretch/>
        </p:blipFill>
        <p:spPr>
          <a:xfrm>
            <a:off x="-873" y="2722302"/>
            <a:ext cx="12192873" cy="2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8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7862-C8BD-7FDE-3896-E082BEA6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 naar…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B33E3-4AB5-90DF-540B-96024039977A}"/>
              </a:ext>
            </a:extLst>
          </p:cNvPr>
          <p:cNvSpPr txBox="1"/>
          <p:nvPr/>
        </p:nvSpPr>
        <p:spPr>
          <a:xfrm>
            <a:off x="1307091" y="2705725"/>
            <a:ext cx="95778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>
                <a:latin typeface="Consolas" panose="020B0609020204030204" pitchFamily="49" charset="0"/>
              </a:rPr>
              <a:t>https://github.com/BrightCubes/terraform-azure-workshop</a:t>
            </a:r>
          </a:p>
        </p:txBody>
      </p:sp>
    </p:spTree>
    <p:extLst>
      <p:ext uri="{BB962C8B-B14F-4D97-AF65-F5344CB8AC3E}">
        <p14:creationId xmlns:p14="http://schemas.microsoft.com/office/powerpoint/2010/main" val="168205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A76D-C30A-41CF-A065-09F92A57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Leerdoelen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72DD-74AB-4C55-AB40-651C76AC3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1990959"/>
            <a:ext cx="11095515" cy="3867839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sz="2200"/>
              <a:t>Na deze tweede module:</a:t>
            </a:r>
          </a:p>
          <a:p>
            <a:pPr lvl="0"/>
            <a:r>
              <a:rPr lang="nl-NL" sz="2200"/>
              <a:t>weet je meer over de Terraform </a:t>
            </a:r>
            <a:r>
              <a:rPr lang="nl-NL" sz="2200" b="1"/>
              <a:t>state</a:t>
            </a:r>
          </a:p>
          <a:p>
            <a:pPr lvl="0"/>
            <a:r>
              <a:rPr lang="nl-NL" sz="2200"/>
              <a:t>weet je het verschil tussen </a:t>
            </a:r>
            <a:r>
              <a:rPr lang="nl-NL" sz="2200" b="1"/>
              <a:t>impliciete </a:t>
            </a:r>
            <a:r>
              <a:rPr lang="nl-NL" sz="2200"/>
              <a:t>en </a:t>
            </a:r>
            <a:r>
              <a:rPr lang="nl-NL" sz="2200" b="1"/>
              <a:t>expliciete</a:t>
            </a:r>
            <a:r>
              <a:rPr lang="nl-NL" sz="2200"/>
              <a:t> dependencies</a:t>
            </a:r>
          </a:p>
          <a:p>
            <a:pPr lvl="0"/>
            <a:r>
              <a:rPr lang="en-US" sz="2200"/>
              <a:t>kun je werken met een aantal built-in </a:t>
            </a:r>
            <a:r>
              <a:rPr lang="en-US" sz="2200" b="1"/>
              <a:t>provisioners</a:t>
            </a:r>
          </a:p>
          <a:p>
            <a:pPr lvl="0"/>
            <a:r>
              <a:rPr lang="en-US" sz="2200"/>
              <a:t>kun je aan de slag met de volgende module op GitHub!</a:t>
            </a:r>
          </a:p>
          <a:p>
            <a:pPr lvl="0"/>
            <a:endParaRPr lang="en-NL" sz="2200" dirty="0"/>
          </a:p>
        </p:txBody>
      </p:sp>
    </p:spTree>
    <p:extLst>
      <p:ext uri="{BB962C8B-B14F-4D97-AF65-F5344CB8AC3E}">
        <p14:creationId xmlns:p14="http://schemas.microsoft.com/office/powerpoint/2010/main" val="216876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Eerst een stukje herhaling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455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CB38-931C-7755-A821-8F489BE1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time!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0243-84BF-C633-2B34-5A4543C8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1828801"/>
            <a:ext cx="11243787" cy="523529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Goed of fout?</a:t>
            </a:r>
          </a:p>
          <a:p>
            <a:pPr>
              <a:buFont typeface="+mj-lt"/>
              <a:buAutoNum type="arabicPeriod"/>
            </a:pPr>
            <a:r>
              <a:rPr lang="en-US"/>
              <a:t>Met </a:t>
            </a:r>
            <a:r>
              <a:rPr lang="en-US">
                <a:solidFill>
                  <a:schemeClr val="accent1"/>
                </a:solidFill>
              </a:rPr>
              <a:t>terraform plan </a:t>
            </a:r>
            <a:r>
              <a:rPr lang="en-US"/>
              <a:t>breng ik wijzigingen aan mijn state file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Als ik </a:t>
            </a:r>
            <a:r>
              <a:rPr lang="en-US">
                <a:solidFill>
                  <a:srgbClr val="E49938"/>
                </a:solidFill>
              </a:rPr>
              <a:t>terraform init </a:t>
            </a:r>
            <a:r>
              <a:rPr lang="en-US">
                <a:solidFill>
                  <a:schemeClr val="tx2"/>
                </a:solidFill>
              </a:rPr>
              <a:t>run in map met alleen </a:t>
            </a:r>
            <a:r>
              <a:rPr lang="en-US">
                <a:solidFill>
                  <a:srgbClr val="E49938"/>
                </a:solidFill>
              </a:rPr>
              <a:t>providers.tf </a:t>
            </a:r>
            <a:r>
              <a:rPr lang="en-US">
                <a:solidFill>
                  <a:schemeClr val="tx2"/>
                </a:solidFill>
              </a:rPr>
              <a:t>zal er niets gebeuren</a:t>
            </a:r>
          </a:p>
          <a:p>
            <a:pPr>
              <a:buFont typeface="+mj-lt"/>
              <a:buAutoNum type="arabicPeriod"/>
            </a:pPr>
            <a:r>
              <a:rPr lang="en-US"/>
              <a:t>In mijn </a:t>
            </a:r>
            <a:r>
              <a:rPr lang="en-US">
                <a:solidFill>
                  <a:schemeClr val="accent1"/>
                </a:solidFill>
              </a:rPr>
              <a:t>variabelen.tf file </a:t>
            </a:r>
            <a:r>
              <a:rPr lang="en-US"/>
              <a:t>geef ik de waarden op voor mijn variabelen</a:t>
            </a:r>
          </a:p>
          <a:p>
            <a:pPr>
              <a:buFont typeface="+mj-lt"/>
              <a:buAutoNum type="arabicPeriod"/>
            </a:pPr>
            <a:r>
              <a:rPr lang="en-US"/>
              <a:t>Al mijn Terraform code moet in één </a:t>
            </a:r>
            <a:r>
              <a:rPr lang="en-US">
                <a:solidFill>
                  <a:schemeClr val="accent1"/>
                </a:solidFill>
              </a:rPr>
              <a:t>main.tf </a:t>
            </a:r>
            <a:r>
              <a:rPr lang="en-US"/>
              <a:t>file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De syntax voor het refereren aan een data source is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data.azurerm_key_vault_secret.vm_password.value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Als </a:t>
            </a:r>
            <a:r>
              <a:rPr lang="en-US">
                <a:solidFill>
                  <a:srgbClr val="E49938"/>
                </a:solidFill>
              </a:rPr>
              <a:t>terraform validate </a:t>
            </a:r>
            <a:r>
              <a:rPr lang="en-US">
                <a:solidFill>
                  <a:schemeClr val="tx2"/>
                </a:solidFill>
              </a:rPr>
              <a:t>succesvol draait weet ik dat zeker mijn code zal werken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/>
              <a:t>Als ik mijn variabelen file </a:t>
            </a:r>
            <a:r>
              <a:rPr lang="en-US">
                <a:solidFill>
                  <a:srgbClr val="E49938"/>
                </a:solidFill>
              </a:rPr>
              <a:t>tommy.auto.tfvars </a:t>
            </a:r>
            <a:r>
              <a:rPr lang="en-US"/>
              <a:t>noem wordt deze automatisch ingeladen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Een </a:t>
            </a:r>
            <a:r>
              <a:rPr lang="en-US">
                <a:solidFill>
                  <a:schemeClr val="accent1"/>
                </a:solidFill>
              </a:rPr>
              <a:t>data source </a:t>
            </a:r>
            <a:r>
              <a:rPr lang="en-US">
                <a:solidFill>
                  <a:schemeClr val="tx2"/>
                </a:solidFill>
              </a:rPr>
              <a:t>moet al bestaan om te kunnen gebruiken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Ik kan een waarde voor een </a:t>
            </a:r>
            <a:r>
              <a:rPr lang="en-US">
                <a:solidFill>
                  <a:schemeClr val="accent1"/>
                </a:solidFill>
              </a:rPr>
              <a:t>local</a:t>
            </a:r>
            <a:r>
              <a:rPr lang="en-US">
                <a:solidFill>
                  <a:schemeClr val="tx2"/>
                </a:solidFill>
              </a:rPr>
              <a:t> value opgeven via een </a:t>
            </a:r>
            <a:r>
              <a:rPr lang="en-US">
                <a:solidFill>
                  <a:schemeClr val="accent1"/>
                </a:solidFill>
              </a:rPr>
              <a:t>environment variabele</a:t>
            </a:r>
          </a:p>
          <a:p>
            <a:pPr>
              <a:buFont typeface="+mj-lt"/>
              <a:buAutoNum type="arabicPeriod"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Terraform workflow</a:t>
            </a:r>
            <a:endParaRPr lang="nl-NL"/>
          </a:p>
        </p:txBody>
      </p:sp>
      <p:pic>
        <p:nvPicPr>
          <p:cNvPr id="3074" name="Picture 2" descr="Typical Terraform workflow: Write config, review plan, apply">
            <a:extLst>
              <a:ext uri="{FF2B5EF4-FFF2-40B4-BE49-F238E27FC236}">
                <a16:creationId xmlns:a16="http://schemas.microsoft.com/office/drawing/2014/main" id="{D25C8B3B-ECB1-401C-81EB-7DC9976AE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8" r="21676"/>
          <a:stretch/>
        </p:blipFill>
        <p:spPr bwMode="auto">
          <a:xfrm>
            <a:off x="432823" y="1966365"/>
            <a:ext cx="6568112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Terraform?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Graphic 44" descr="Programmer female with solid fill">
            <a:extLst>
              <a:ext uri="{FF2B5EF4-FFF2-40B4-BE49-F238E27FC236}">
                <a16:creationId xmlns:a16="http://schemas.microsoft.com/office/drawing/2014/main" id="{24828FFC-040F-0B2E-204F-597D1DD1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581" y="2168807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822C6A9-E587-09E1-2BAB-1042F3F2EBD9}"/>
              </a:ext>
            </a:extLst>
          </p:cNvPr>
          <p:cNvSpPr txBox="1"/>
          <p:nvPr/>
        </p:nvSpPr>
        <p:spPr>
          <a:xfrm>
            <a:off x="608281" y="301122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Anne</a:t>
            </a:r>
            <a:endParaRPr lang="nl-NL"/>
          </a:p>
        </p:txBody>
      </p:sp>
      <p:pic>
        <p:nvPicPr>
          <p:cNvPr id="47" name="Picture 2" descr="How to use Terraform remote backends | Brendan Thompson">
            <a:extLst>
              <a:ext uri="{FF2B5EF4-FFF2-40B4-BE49-F238E27FC236}">
                <a16:creationId xmlns:a16="http://schemas.microsoft.com/office/drawing/2014/main" id="{2D97897A-5F26-629A-196A-6002FF39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065" y="2216336"/>
            <a:ext cx="2916156" cy="28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112882DC-3F70-4091-61F6-F9A366BF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73" y="2425221"/>
            <a:ext cx="976313" cy="9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8C6B0AD-DE81-9943-2B04-6BB13283EF82}"/>
              </a:ext>
            </a:extLst>
          </p:cNvPr>
          <p:cNvGrpSpPr/>
          <p:nvPr/>
        </p:nvGrpSpPr>
        <p:grpSpPr>
          <a:xfrm>
            <a:off x="10894754" y="2487134"/>
            <a:ext cx="1034257" cy="1083677"/>
            <a:chOff x="4128249" y="2662238"/>
            <a:chExt cx="1034257" cy="1083677"/>
          </a:xfrm>
        </p:grpSpPr>
        <p:pic>
          <p:nvPicPr>
            <p:cNvPr id="50" name="Graphic 49" descr="Open folder outline">
              <a:extLst>
                <a:ext uri="{FF2B5EF4-FFF2-40B4-BE49-F238E27FC236}">
                  <a16:creationId xmlns:a16="http://schemas.microsoft.com/office/drawing/2014/main" id="{205AF520-7235-239C-84DD-54E882A6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88178" y="2662238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417197-B2DE-C8CC-1F2E-B9457AE3F8F1}"/>
                </a:ext>
              </a:extLst>
            </p:cNvPr>
            <p:cNvSpPr txBox="1"/>
            <p:nvPr/>
          </p:nvSpPr>
          <p:spPr>
            <a:xfrm>
              <a:off x="4128249" y="3407361"/>
              <a:ext cx="103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State file</a:t>
              </a:r>
              <a:endParaRPr lang="nl-NL" sz="1600" b="1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11CC31-5D79-4FF7-7115-837BEF093F19}"/>
              </a:ext>
            </a:extLst>
          </p:cNvPr>
          <p:cNvGrpSpPr/>
          <p:nvPr/>
        </p:nvGrpSpPr>
        <p:grpSpPr>
          <a:xfrm>
            <a:off x="8955498" y="4976039"/>
            <a:ext cx="1721946" cy="1171801"/>
            <a:chOff x="2036990" y="5060138"/>
            <a:chExt cx="1721946" cy="1171801"/>
          </a:xfrm>
        </p:grpSpPr>
        <p:pic>
          <p:nvPicPr>
            <p:cNvPr id="53" name="Graphic 52" descr="Document with solid fill">
              <a:extLst>
                <a:ext uri="{FF2B5EF4-FFF2-40B4-BE49-F238E27FC236}">
                  <a16:creationId xmlns:a16="http://schemas.microsoft.com/office/drawing/2014/main" id="{EEDDE7B8-865B-348C-7333-CD417049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0763" y="5060138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BE81AB-9679-0B30-A693-93829601B39E}"/>
                </a:ext>
              </a:extLst>
            </p:cNvPr>
            <p:cNvSpPr txBox="1"/>
            <p:nvPr/>
          </p:nvSpPr>
          <p:spPr>
            <a:xfrm>
              <a:off x="2036990" y="5893385"/>
              <a:ext cx="17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Terraform code</a:t>
              </a:r>
              <a:endParaRPr lang="nl-NL" sz="1600" b="1"/>
            </a:p>
          </p:txBody>
        </p:sp>
      </p:grpSp>
      <p:pic>
        <p:nvPicPr>
          <p:cNvPr id="55" name="Picture 8" descr="Git - Logo Downloads">
            <a:extLst>
              <a:ext uri="{FF2B5EF4-FFF2-40B4-BE49-F238E27FC236}">
                <a16:creationId xmlns:a16="http://schemas.microsoft.com/office/drawing/2014/main" id="{3EF7B855-0944-AA1F-4DCF-727E4E3CA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/>
          <a:stretch/>
        </p:blipFill>
        <p:spPr bwMode="auto">
          <a:xfrm>
            <a:off x="10167133" y="5337730"/>
            <a:ext cx="1311627" cy="5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BB9F43-0868-F21D-09B6-A28655693E12}"/>
              </a:ext>
            </a:extLst>
          </p:cNvPr>
          <p:cNvCxnSpPr/>
          <p:nvPr/>
        </p:nvCxnSpPr>
        <p:spPr>
          <a:xfrm>
            <a:off x="7452597" y="1689548"/>
            <a:ext cx="0" cy="4458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4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De Terraform state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92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Terraform state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Terraform?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" name="Picture 2" descr="How to use Terraform remote backends | Brendan Thompson">
            <a:extLst>
              <a:ext uri="{FF2B5EF4-FFF2-40B4-BE49-F238E27FC236}">
                <a16:creationId xmlns:a16="http://schemas.microsoft.com/office/drawing/2014/main" id="{2D97897A-5F26-629A-196A-6002FF39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9" y="2066281"/>
            <a:ext cx="2916156" cy="28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112882DC-3F70-4091-61F6-F9A366BF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7" y="2275166"/>
            <a:ext cx="976313" cy="9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8C6B0AD-DE81-9943-2B04-6BB13283EF82}"/>
              </a:ext>
            </a:extLst>
          </p:cNvPr>
          <p:cNvGrpSpPr/>
          <p:nvPr/>
        </p:nvGrpSpPr>
        <p:grpSpPr>
          <a:xfrm>
            <a:off x="3429498" y="2337079"/>
            <a:ext cx="1034257" cy="1083677"/>
            <a:chOff x="4128249" y="2662238"/>
            <a:chExt cx="1034257" cy="1083677"/>
          </a:xfrm>
        </p:grpSpPr>
        <p:pic>
          <p:nvPicPr>
            <p:cNvPr id="50" name="Graphic 49" descr="Open folder outline">
              <a:extLst>
                <a:ext uri="{FF2B5EF4-FFF2-40B4-BE49-F238E27FC236}">
                  <a16:creationId xmlns:a16="http://schemas.microsoft.com/office/drawing/2014/main" id="{205AF520-7235-239C-84DD-54E882A6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88178" y="2662238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417197-B2DE-C8CC-1F2E-B9457AE3F8F1}"/>
                </a:ext>
              </a:extLst>
            </p:cNvPr>
            <p:cNvSpPr txBox="1"/>
            <p:nvPr/>
          </p:nvSpPr>
          <p:spPr>
            <a:xfrm>
              <a:off x="4128249" y="3407361"/>
              <a:ext cx="103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State file</a:t>
              </a:r>
              <a:endParaRPr lang="nl-NL" sz="1600" b="1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11CC31-5D79-4FF7-7115-837BEF093F19}"/>
              </a:ext>
            </a:extLst>
          </p:cNvPr>
          <p:cNvGrpSpPr/>
          <p:nvPr/>
        </p:nvGrpSpPr>
        <p:grpSpPr>
          <a:xfrm>
            <a:off x="1490242" y="4825984"/>
            <a:ext cx="1721946" cy="1171801"/>
            <a:chOff x="2036990" y="5060138"/>
            <a:chExt cx="1721946" cy="1171801"/>
          </a:xfrm>
        </p:grpSpPr>
        <p:pic>
          <p:nvPicPr>
            <p:cNvPr id="53" name="Graphic 52" descr="Document with solid fill">
              <a:extLst>
                <a:ext uri="{FF2B5EF4-FFF2-40B4-BE49-F238E27FC236}">
                  <a16:creationId xmlns:a16="http://schemas.microsoft.com/office/drawing/2014/main" id="{EEDDE7B8-865B-348C-7333-CD417049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0763" y="5060138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BE81AB-9679-0B30-A693-93829601B39E}"/>
                </a:ext>
              </a:extLst>
            </p:cNvPr>
            <p:cNvSpPr txBox="1"/>
            <p:nvPr/>
          </p:nvSpPr>
          <p:spPr>
            <a:xfrm>
              <a:off x="2036990" y="5893385"/>
              <a:ext cx="17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Terraform code</a:t>
              </a:r>
              <a:endParaRPr lang="nl-NL" sz="1600" b="1"/>
            </a:p>
          </p:txBody>
        </p:sp>
      </p:grpSp>
      <p:pic>
        <p:nvPicPr>
          <p:cNvPr id="55" name="Picture 8" descr="Git - Logo Downloads">
            <a:extLst>
              <a:ext uri="{FF2B5EF4-FFF2-40B4-BE49-F238E27FC236}">
                <a16:creationId xmlns:a16="http://schemas.microsoft.com/office/drawing/2014/main" id="{3EF7B855-0944-AA1F-4DCF-727E4E3CA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/>
          <a:stretch/>
        </p:blipFill>
        <p:spPr bwMode="auto">
          <a:xfrm>
            <a:off x="2701877" y="5187675"/>
            <a:ext cx="1311627" cy="5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BB9F43-0868-F21D-09B6-A28655693E12}"/>
              </a:ext>
            </a:extLst>
          </p:cNvPr>
          <p:cNvCxnSpPr/>
          <p:nvPr/>
        </p:nvCxnSpPr>
        <p:spPr>
          <a:xfrm>
            <a:off x="4732843" y="1698926"/>
            <a:ext cx="0" cy="4458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617DF8-9263-11C7-DCEB-98BF1D503773}"/>
              </a:ext>
            </a:extLst>
          </p:cNvPr>
          <p:cNvSpPr txBox="1"/>
          <p:nvPr/>
        </p:nvSpPr>
        <p:spPr>
          <a:xfrm>
            <a:off x="5452183" y="1594339"/>
            <a:ext cx="6641007" cy="544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Meerdere voordelen: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Desired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Dependencies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Single source of truth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NL"/>
          </a:p>
          <a:p>
            <a:pPr>
              <a:lnSpc>
                <a:spcPct val="150000"/>
              </a:lnSpc>
            </a:pPr>
            <a:r>
              <a:rPr lang="nl-NL" b="1"/>
              <a:t>Maar, dit heeft ook nadelen: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Geen ruimte voor handmatige wijzigingen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Secrets staan in je state file (zelfs met </a:t>
            </a:r>
            <a:r>
              <a:rPr lang="nl-NL">
                <a:solidFill>
                  <a:schemeClr val="accent1"/>
                </a:solidFill>
                <a:latin typeface="Consolas" panose="020B0609020204030204" pitchFamily="49" charset="0"/>
              </a:rPr>
              <a:t>sensitive=true</a:t>
            </a:r>
            <a:r>
              <a:rPr lang="nl-NL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Samenwerken kan lastig zijn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Locking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Iemand vergeet git pull…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1487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Voorbeeld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state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33190-0FB1-0F99-20C9-6A7BF40F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5" y="1332790"/>
            <a:ext cx="7086317" cy="54079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2D88E7F-6B03-95AF-C549-D1324D7C86DC}"/>
              </a:ext>
            </a:extLst>
          </p:cNvPr>
          <p:cNvGrpSpPr/>
          <p:nvPr/>
        </p:nvGrpSpPr>
        <p:grpSpPr>
          <a:xfrm>
            <a:off x="51379" y="1841754"/>
            <a:ext cx="4619095" cy="4969354"/>
            <a:chOff x="51379" y="1841754"/>
            <a:chExt cx="4619095" cy="4969354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FB3678BB-AA98-4E49-1470-E01647D6310C}"/>
                </a:ext>
              </a:extLst>
            </p:cNvPr>
            <p:cNvSpPr/>
            <p:nvPr/>
          </p:nvSpPr>
          <p:spPr>
            <a:xfrm>
              <a:off x="2565009" y="3348111"/>
              <a:ext cx="2105465" cy="4689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8" name="Picture 7" descr="Young businessman presenting">
              <a:extLst>
                <a:ext uri="{FF2B5EF4-FFF2-40B4-BE49-F238E27FC236}">
                  <a16:creationId xmlns:a16="http://schemas.microsoft.com/office/drawing/2014/main" id="{DC4534FD-1E33-BFFD-D89A-46EFCBD01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1379" y="1841754"/>
              <a:ext cx="3165434" cy="4969354"/>
            </a:xfrm>
            <a:prstGeom prst="rect">
              <a:avLst/>
            </a:prstGeom>
          </p:spPr>
        </p:pic>
      </p:grp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4EF838A-FA61-CA78-DCBC-7FEE23494ADB}"/>
              </a:ext>
            </a:extLst>
          </p:cNvPr>
          <p:cNvSpPr/>
          <p:nvPr/>
        </p:nvSpPr>
        <p:spPr>
          <a:xfrm>
            <a:off x="482991" y="614416"/>
            <a:ext cx="2874499" cy="127547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Terraform state file is een </a:t>
            </a:r>
            <a:r>
              <a:rPr lang="en-US" sz="2000" b="1"/>
              <a:t>secret!</a:t>
            </a:r>
            <a:endParaRPr lang="nl-NL" sz="2000" b="1"/>
          </a:p>
        </p:txBody>
      </p:sp>
    </p:spTree>
    <p:extLst>
      <p:ext uri="{BB962C8B-B14F-4D97-AF65-F5344CB8AC3E}">
        <p14:creationId xmlns:p14="http://schemas.microsoft.com/office/powerpoint/2010/main" val="3766581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Quotable">
  <a:themeElements>
    <a:clrScheme name="Custom 21">
      <a:dk1>
        <a:srgbClr val="303233"/>
      </a:dk1>
      <a:lt1>
        <a:sysClr val="window" lastClr="FFFFFF"/>
      </a:lt1>
      <a:dk2>
        <a:srgbClr val="212121"/>
      </a:dk2>
      <a:lt2>
        <a:srgbClr val="DADADA"/>
      </a:lt2>
      <a:accent1>
        <a:srgbClr val="E28B23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3e0dd3-9f41-4332-af75-ecc8fb3ca3d7">
      <Terms xmlns="http://schemas.microsoft.com/office/infopath/2007/PartnerControls"/>
    </lcf76f155ced4ddcb4097134ff3c332f>
    <TaxCatchAll xmlns="f669c3e6-20f3-43cb-b858-e3163ff922f3" xsi:nil="true"/>
    <SharedWithUsers xmlns="f669c3e6-20f3-43cb-b858-e3163ff922f3">
      <UserInfo>
        <DisplayName>Tommy de Jong</DisplayName>
        <AccountId>135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3C623DC6C8BB43A9F505AD226CB442" ma:contentTypeVersion="18" ma:contentTypeDescription="Een nieuw document maken." ma:contentTypeScope="" ma:versionID="e8d78b03f699f3096ae0bcba9556d725">
  <xsd:schema xmlns:xsd="http://www.w3.org/2001/XMLSchema" xmlns:xs="http://www.w3.org/2001/XMLSchema" xmlns:p="http://schemas.microsoft.com/office/2006/metadata/properties" xmlns:ns2="f669c3e6-20f3-43cb-b858-e3163ff922f3" xmlns:ns3="b73e0dd3-9f41-4332-af75-ecc8fb3ca3d7" targetNamespace="http://schemas.microsoft.com/office/2006/metadata/properties" ma:root="true" ma:fieldsID="75fd3a20f7fd288599c762d0bec5d3b4" ns2:_="" ns3:_="">
    <xsd:import namespace="f669c3e6-20f3-43cb-b858-e3163ff922f3"/>
    <xsd:import namespace="b73e0dd3-9f41-4332-af75-ecc8fb3ca3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9c3e6-20f3-43cb-b858-e3163ff922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  <xsd:element name="TaxCatchAll" ma:index="25" nillable="true" ma:displayName="Taxonomy Catch All Column" ma:hidden="true" ma:list="{3df04e3a-2c57-4bce-b0ae-65f07756f144}" ma:internalName="TaxCatchAll" ma:showField="CatchAllData" ma:web="f669c3e6-20f3-43cb-b858-e3163ff92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e0dd3-9f41-4332-af75-ecc8fb3ca3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Afbeeldingtags" ma:readOnly="false" ma:fieldId="{5cf76f15-5ced-4ddc-b409-7134ff3c332f}" ma:taxonomyMulti="true" ma:sspId="8335fa01-40fc-45e8-822b-e94e55f1f4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8CC60C-3011-4051-A86D-09F93ACB3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E2BAE9-CE99-432B-BCDB-4ACE60690DDE}">
  <ds:schemaRefs>
    <ds:schemaRef ds:uri="6b74cff8-c9dd-419d-bc85-2c29e739379e"/>
    <ds:schemaRef ds:uri="b73e0dd3-9f41-4332-af75-ecc8fb3ca3d7"/>
    <ds:schemaRef ds:uri="c2837fbc-dbd8-4057-99e4-d22822c6504d"/>
    <ds:schemaRef ds:uri="f669c3e6-20f3-43cb-b858-e3163ff922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47662ED-57D3-41C6-9028-A61C73B5D79B}">
  <ds:schemaRefs>
    <ds:schemaRef ds:uri="b73e0dd3-9f41-4332-af75-ecc8fb3ca3d7"/>
    <ds:schemaRef ds:uri="f669c3e6-20f3-43cb-b858-e3163ff922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684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Consolas</vt:lpstr>
      <vt:lpstr>Wingdings</vt:lpstr>
      <vt:lpstr>Wingdings 2</vt:lpstr>
      <vt:lpstr>1_Quotable</vt:lpstr>
      <vt:lpstr>PowerPoint Presentation</vt:lpstr>
      <vt:lpstr>Recap vorige keer</vt:lpstr>
      <vt:lpstr>Leerdoelen</vt:lpstr>
      <vt:lpstr>PowerPoint Presentation</vt:lpstr>
      <vt:lpstr>Quiz time!</vt:lpstr>
      <vt:lpstr>Terraform workflow</vt:lpstr>
      <vt:lpstr>PowerPoint Presentation</vt:lpstr>
      <vt:lpstr>Terraform state</vt:lpstr>
      <vt:lpstr>Voorbeeld</vt:lpstr>
      <vt:lpstr>Hoe ga je om met secrets?</vt:lpstr>
      <vt:lpstr>Locking</vt:lpstr>
      <vt:lpstr>PowerPoint Presentation</vt:lpstr>
      <vt:lpstr>Dependency graph</vt:lpstr>
      <vt:lpstr>Impliciet &amp; Expliciet</vt:lpstr>
      <vt:lpstr>PowerPoint Presentation</vt:lpstr>
      <vt:lpstr>Definitie</vt:lpstr>
      <vt:lpstr>Waarom niet?</vt:lpstr>
      <vt:lpstr>Wanneer wel?</vt:lpstr>
      <vt:lpstr>Quiz time!</vt:lpstr>
      <vt:lpstr>Einde van module 2!</vt:lpstr>
      <vt:lpstr>We gaan verder bouwen!</vt:lpstr>
      <vt:lpstr>Ga naar…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koen.philipsen@nxp.com</dc:creator>
  <cp:lastModifiedBy>Tommy de Jong</cp:lastModifiedBy>
  <cp:revision>285</cp:revision>
  <dcterms:created xsi:type="dcterms:W3CDTF">2017-04-25T10:11:57Z</dcterms:created>
  <dcterms:modified xsi:type="dcterms:W3CDTF">2023-02-07T16:20:20Z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0x010100F63C623DC6C8BB43A9F505AD226CB442</vt:lpwstr>
  </property>
</Properties>
</file>